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59" r:id="rId4"/>
    <p:sldId id="257" r:id="rId5"/>
    <p:sldId id="260" r:id="rId6"/>
    <p:sldId id="261" r:id="rId7"/>
    <p:sldId id="262"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9FA4B8-CE37-40E7-95EA-E44F7991C039}" v="101" dt="2023-03-16T03:24:57.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79507" autoAdjust="0"/>
  </p:normalViewPr>
  <p:slideViewPr>
    <p:cSldViewPr snapToGrid="0">
      <p:cViewPr>
        <p:scale>
          <a:sx n="43" d="100"/>
          <a:sy n="43" d="100"/>
        </p:scale>
        <p:origin x="780" y="48"/>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kenzie O'Rourke" userId="eb5a48b051932f72" providerId="LiveId" clId="{1C9FA4B8-CE37-40E7-95EA-E44F7991C039}"/>
    <pc:docChg chg="undo custSel addSld delSld modSld sldOrd">
      <pc:chgData name="Mackenzie O'Rourke" userId="eb5a48b051932f72" providerId="LiveId" clId="{1C9FA4B8-CE37-40E7-95EA-E44F7991C039}" dt="2023-03-16T03:27:27.071" v="11149" actId="208"/>
      <pc:docMkLst>
        <pc:docMk/>
      </pc:docMkLst>
      <pc:sldChg chg="modSp mod">
        <pc:chgData name="Mackenzie O'Rourke" userId="eb5a48b051932f72" providerId="LiveId" clId="{1C9FA4B8-CE37-40E7-95EA-E44F7991C039}" dt="2023-03-16T03:11:13.020" v="9851" actId="404"/>
        <pc:sldMkLst>
          <pc:docMk/>
          <pc:sldMk cId="1494361156" sldId="256"/>
        </pc:sldMkLst>
        <pc:spChg chg="mod">
          <ac:chgData name="Mackenzie O'Rourke" userId="eb5a48b051932f72" providerId="LiveId" clId="{1C9FA4B8-CE37-40E7-95EA-E44F7991C039}" dt="2023-03-16T00:26:32.251" v="11" actId="20577"/>
          <ac:spMkLst>
            <pc:docMk/>
            <pc:sldMk cId="1494361156" sldId="256"/>
            <ac:spMk id="2" creationId="{C4A4B7EF-8619-0E47-54A7-6E53E73FAFC4}"/>
          </ac:spMkLst>
        </pc:spChg>
        <pc:spChg chg="mod">
          <ac:chgData name="Mackenzie O'Rourke" userId="eb5a48b051932f72" providerId="LiveId" clId="{1C9FA4B8-CE37-40E7-95EA-E44F7991C039}" dt="2023-03-16T03:11:13.020" v="9851" actId="404"/>
          <ac:spMkLst>
            <pc:docMk/>
            <pc:sldMk cId="1494361156" sldId="256"/>
            <ac:spMk id="3" creationId="{FF25D5A2-3943-868C-6AB0-370C53EB6DD5}"/>
          </ac:spMkLst>
        </pc:spChg>
      </pc:sldChg>
      <pc:sldChg chg="addSp delSp modSp new mod modNotesTx">
        <pc:chgData name="Mackenzie O'Rourke" userId="eb5a48b051932f72" providerId="LiveId" clId="{1C9FA4B8-CE37-40E7-95EA-E44F7991C039}" dt="2023-03-16T03:27:27.071" v="11149" actId="208"/>
        <pc:sldMkLst>
          <pc:docMk/>
          <pc:sldMk cId="1771857858" sldId="257"/>
        </pc:sldMkLst>
        <pc:spChg chg="add del mod">
          <ac:chgData name="Mackenzie O'Rourke" userId="eb5a48b051932f72" providerId="LiveId" clId="{1C9FA4B8-CE37-40E7-95EA-E44F7991C039}" dt="2023-03-16T01:12:00.027" v="3187"/>
          <ac:spMkLst>
            <pc:docMk/>
            <pc:sldMk cId="1771857858" sldId="257"/>
            <ac:spMk id="10" creationId="{D70A4E6F-7BDB-B11B-F5D7-0E2CF6CBEB0F}"/>
          </ac:spMkLst>
        </pc:spChg>
        <pc:spChg chg="add del mod">
          <ac:chgData name="Mackenzie O'Rourke" userId="eb5a48b051932f72" providerId="LiveId" clId="{1C9FA4B8-CE37-40E7-95EA-E44F7991C039}" dt="2023-03-16T01:12:00.027" v="3189"/>
          <ac:spMkLst>
            <pc:docMk/>
            <pc:sldMk cId="1771857858" sldId="257"/>
            <ac:spMk id="11" creationId="{2E4EF566-F52C-394E-BC7A-27F9E39330CE}"/>
          </ac:spMkLst>
        </pc:spChg>
        <pc:spChg chg="add mod">
          <ac:chgData name="Mackenzie O'Rourke" userId="eb5a48b051932f72" providerId="LiveId" clId="{1C9FA4B8-CE37-40E7-95EA-E44F7991C039}" dt="2023-03-16T03:27:27.071" v="11149" actId="208"/>
          <ac:spMkLst>
            <pc:docMk/>
            <pc:sldMk cId="1771857858" sldId="257"/>
            <ac:spMk id="12" creationId="{87F3A1C7-87C9-1FAB-E588-4C90B8A73423}"/>
          </ac:spMkLst>
        </pc:spChg>
        <pc:spChg chg="add mod">
          <ac:chgData name="Mackenzie O'Rourke" userId="eb5a48b051932f72" providerId="LiveId" clId="{1C9FA4B8-CE37-40E7-95EA-E44F7991C039}" dt="2023-03-16T03:27:27.071" v="11149" actId="208"/>
          <ac:spMkLst>
            <pc:docMk/>
            <pc:sldMk cId="1771857858" sldId="257"/>
            <ac:spMk id="13" creationId="{3FA72C82-0A54-AA89-6335-BFE4641F38C2}"/>
          </ac:spMkLst>
        </pc:spChg>
        <pc:spChg chg="add mod">
          <ac:chgData name="Mackenzie O'Rourke" userId="eb5a48b051932f72" providerId="LiveId" clId="{1C9FA4B8-CE37-40E7-95EA-E44F7991C039}" dt="2023-03-16T03:27:27.071" v="11149" actId="208"/>
          <ac:spMkLst>
            <pc:docMk/>
            <pc:sldMk cId="1771857858" sldId="257"/>
            <ac:spMk id="16" creationId="{19558B3B-6E19-2272-DADF-9087FCAF256E}"/>
          </ac:spMkLst>
        </pc:spChg>
        <pc:spChg chg="add mod">
          <ac:chgData name="Mackenzie O'Rourke" userId="eb5a48b051932f72" providerId="LiveId" clId="{1C9FA4B8-CE37-40E7-95EA-E44F7991C039}" dt="2023-03-16T03:27:27.071" v="11149" actId="208"/>
          <ac:spMkLst>
            <pc:docMk/>
            <pc:sldMk cId="1771857858" sldId="257"/>
            <ac:spMk id="17" creationId="{A9AD5C9F-82D1-03F1-80BB-DF63625EB692}"/>
          </ac:spMkLst>
        </pc:spChg>
        <pc:spChg chg="add mod">
          <ac:chgData name="Mackenzie O'Rourke" userId="eb5a48b051932f72" providerId="LiveId" clId="{1C9FA4B8-CE37-40E7-95EA-E44F7991C039}" dt="2023-03-16T03:27:27.071" v="11149" actId="208"/>
          <ac:spMkLst>
            <pc:docMk/>
            <pc:sldMk cId="1771857858" sldId="257"/>
            <ac:spMk id="18" creationId="{DCFD6B38-9C88-7D17-624C-6D83651E94A9}"/>
          </ac:spMkLst>
        </pc:spChg>
        <pc:spChg chg="add mod">
          <ac:chgData name="Mackenzie O'Rourke" userId="eb5a48b051932f72" providerId="LiveId" clId="{1C9FA4B8-CE37-40E7-95EA-E44F7991C039}" dt="2023-03-16T03:27:27.071" v="11149" actId="208"/>
          <ac:spMkLst>
            <pc:docMk/>
            <pc:sldMk cId="1771857858" sldId="257"/>
            <ac:spMk id="19" creationId="{955AA70B-171E-7217-73D1-A0A0509EEAE6}"/>
          </ac:spMkLst>
        </pc:spChg>
        <pc:spChg chg="add mod">
          <ac:chgData name="Mackenzie O'Rourke" userId="eb5a48b051932f72" providerId="LiveId" clId="{1C9FA4B8-CE37-40E7-95EA-E44F7991C039}" dt="2023-03-16T03:27:27.071" v="11149" actId="208"/>
          <ac:spMkLst>
            <pc:docMk/>
            <pc:sldMk cId="1771857858" sldId="257"/>
            <ac:spMk id="20" creationId="{B21048CF-59E4-B503-F0A1-29013962495B}"/>
          </ac:spMkLst>
        </pc:spChg>
        <pc:spChg chg="add mod">
          <ac:chgData name="Mackenzie O'Rourke" userId="eb5a48b051932f72" providerId="LiveId" clId="{1C9FA4B8-CE37-40E7-95EA-E44F7991C039}" dt="2023-03-16T03:27:27.071" v="11149" actId="208"/>
          <ac:spMkLst>
            <pc:docMk/>
            <pc:sldMk cId="1771857858" sldId="257"/>
            <ac:spMk id="21" creationId="{88497422-3023-51B4-AFD2-0787E24C891B}"/>
          </ac:spMkLst>
        </pc:spChg>
        <pc:spChg chg="add mod">
          <ac:chgData name="Mackenzie O'Rourke" userId="eb5a48b051932f72" providerId="LiveId" clId="{1C9FA4B8-CE37-40E7-95EA-E44F7991C039}" dt="2023-03-16T01:21:40.873" v="3552" actId="1076"/>
          <ac:spMkLst>
            <pc:docMk/>
            <pc:sldMk cId="1771857858" sldId="257"/>
            <ac:spMk id="23" creationId="{0C3E2024-40E9-D40B-A793-4421A62022B8}"/>
          </ac:spMkLst>
        </pc:spChg>
        <pc:grpChg chg="add mod">
          <ac:chgData name="Mackenzie O'Rourke" userId="eb5a48b051932f72" providerId="LiveId" clId="{1C9FA4B8-CE37-40E7-95EA-E44F7991C039}" dt="2023-03-16T01:19:51.626" v="3303" actId="164"/>
          <ac:grpSpMkLst>
            <pc:docMk/>
            <pc:sldMk cId="1771857858" sldId="257"/>
            <ac:grpSpMk id="14" creationId="{BE595C1F-E15B-9D53-D07B-DB623D8C50D0}"/>
          </ac:grpSpMkLst>
        </pc:grpChg>
        <pc:grpChg chg="add mod">
          <ac:chgData name="Mackenzie O'Rourke" userId="eb5a48b051932f72" providerId="LiveId" clId="{1C9FA4B8-CE37-40E7-95EA-E44F7991C039}" dt="2023-03-16T01:19:51.626" v="3303" actId="164"/>
          <ac:grpSpMkLst>
            <pc:docMk/>
            <pc:sldMk cId="1771857858" sldId="257"/>
            <ac:grpSpMk id="15" creationId="{AF11CB5E-CE1F-384E-D609-2343765B066E}"/>
          </ac:grpSpMkLst>
        </pc:grpChg>
        <pc:grpChg chg="add mod">
          <ac:chgData name="Mackenzie O'Rourke" userId="eb5a48b051932f72" providerId="LiveId" clId="{1C9FA4B8-CE37-40E7-95EA-E44F7991C039}" dt="2023-03-16T01:19:51.626" v="3303" actId="164"/>
          <ac:grpSpMkLst>
            <pc:docMk/>
            <pc:sldMk cId="1771857858" sldId="257"/>
            <ac:grpSpMk id="22" creationId="{DB78B5AB-0C0E-49AE-D951-BA74D81A493B}"/>
          </ac:grpSpMkLst>
        </pc:grpChg>
        <pc:picChg chg="add mod modCrop">
          <ac:chgData name="Mackenzie O'Rourke" userId="eb5a48b051932f72" providerId="LiveId" clId="{1C9FA4B8-CE37-40E7-95EA-E44F7991C039}" dt="2023-03-16T03:27:27.071" v="11149" actId="208"/>
          <ac:picMkLst>
            <pc:docMk/>
            <pc:sldMk cId="1771857858" sldId="257"/>
            <ac:picMk id="3" creationId="{769320B0-9184-E983-970D-79A2FE169A77}"/>
          </ac:picMkLst>
        </pc:picChg>
        <pc:picChg chg="add mod modCrop">
          <ac:chgData name="Mackenzie O'Rourke" userId="eb5a48b051932f72" providerId="LiveId" clId="{1C9FA4B8-CE37-40E7-95EA-E44F7991C039}" dt="2023-03-16T03:27:27.071" v="11149" actId="208"/>
          <ac:picMkLst>
            <pc:docMk/>
            <pc:sldMk cId="1771857858" sldId="257"/>
            <ac:picMk id="5" creationId="{651BC210-DC72-8FDB-330B-D959FCD26635}"/>
          </ac:picMkLst>
        </pc:picChg>
        <pc:picChg chg="add mod">
          <ac:chgData name="Mackenzie O'Rourke" userId="eb5a48b051932f72" providerId="LiveId" clId="{1C9FA4B8-CE37-40E7-95EA-E44F7991C039}" dt="2023-03-16T03:27:27.071" v="11149" actId="208"/>
          <ac:picMkLst>
            <pc:docMk/>
            <pc:sldMk cId="1771857858" sldId="257"/>
            <ac:picMk id="7" creationId="{78733177-BF9C-4BB0-96C1-BA44114CC858}"/>
          </ac:picMkLst>
        </pc:picChg>
        <pc:picChg chg="add mod modCrop">
          <ac:chgData name="Mackenzie O'Rourke" userId="eb5a48b051932f72" providerId="LiveId" clId="{1C9FA4B8-CE37-40E7-95EA-E44F7991C039}" dt="2023-03-16T03:27:27.071" v="11149" actId="208"/>
          <ac:picMkLst>
            <pc:docMk/>
            <pc:sldMk cId="1771857858" sldId="257"/>
            <ac:picMk id="9" creationId="{590CCB9C-78EF-30DC-327A-07041CB03BD0}"/>
          </ac:picMkLst>
        </pc:picChg>
      </pc:sldChg>
      <pc:sldChg chg="modSp new mod">
        <pc:chgData name="Mackenzie O'Rourke" userId="eb5a48b051932f72" providerId="LiveId" clId="{1C9FA4B8-CE37-40E7-95EA-E44F7991C039}" dt="2023-03-16T02:16:18.342" v="7646" actId="20577"/>
        <pc:sldMkLst>
          <pc:docMk/>
          <pc:sldMk cId="1136046518" sldId="258"/>
        </pc:sldMkLst>
        <pc:spChg chg="mod">
          <ac:chgData name="Mackenzie O'Rourke" userId="eb5a48b051932f72" providerId="LiveId" clId="{1C9FA4B8-CE37-40E7-95EA-E44F7991C039}" dt="2023-03-16T01:36:59.345" v="5085" actId="20577"/>
          <ac:spMkLst>
            <pc:docMk/>
            <pc:sldMk cId="1136046518" sldId="258"/>
            <ac:spMk id="2" creationId="{FE83E7D7-5385-9840-0FFA-F045A914C52F}"/>
          </ac:spMkLst>
        </pc:spChg>
        <pc:spChg chg="mod">
          <ac:chgData name="Mackenzie O'Rourke" userId="eb5a48b051932f72" providerId="LiveId" clId="{1C9FA4B8-CE37-40E7-95EA-E44F7991C039}" dt="2023-03-16T02:16:18.342" v="7646" actId="20577"/>
          <ac:spMkLst>
            <pc:docMk/>
            <pc:sldMk cId="1136046518" sldId="258"/>
            <ac:spMk id="3" creationId="{39EAA3BB-2FF6-1F94-86CA-1CCE8BE062B4}"/>
          </ac:spMkLst>
        </pc:spChg>
      </pc:sldChg>
      <pc:sldChg chg="addSp delSp modSp new mod modNotesTx">
        <pc:chgData name="Mackenzie O'Rourke" userId="eb5a48b051932f72" providerId="LiveId" clId="{1C9FA4B8-CE37-40E7-95EA-E44F7991C039}" dt="2023-03-16T03:27:26.100" v="11148" actId="208"/>
        <pc:sldMkLst>
          <pc:docMk/>
          <pc:sldMk cId="939635392" sldId="259"/>
        </pc:sldMkLst>
        <pc:spChg chg="add mod">
          <ac:chgData name="Mackenzie O'Rourke" userId="eb5a48b051932f72" providerId="LiveId" clId="{1C9FA4B8-CE37-40E7-95EA-E44F7991C039}" dt="2023-03-16T03:27:26.100" v="11148" actId="208"/>
          <ac:spMkLst>
            <pc:docMk/>
            <pc:sldMk cId="939635392" sldId="259"/>
            <ac:spMk id="8" creationId="{FC872813-C2A8-4D2B-03FF-CEBD1B5C2BF1}"/>
          </ac:spMkLst>
        </pc:spChg>
        <pc:spChg chg="add mod topLvl">
          <ac:chgData name="Mackenzie O'Rourke" userId="eb5a48b051932f72" providerId="LiveId" clId="{1C9FA4B8-CE37-40E7-95EA-E44F7991C039}" dt="2023-03-16T03:27:26.100" v="11148" actId="208"/>
          <ac:spMkLst>
            <pc:docMk/>
            <pc:sldMk cId="939635392" sldId="259"/>
            <ac:spMk id="9" creationId="{C56F2511-3293-7FA2-F6E7-AD80FC095926}"/>
          </ac:spMkLst>
        </pc:spChg>
        <pc:spChg chg="add mod">
          <ac:chgData name="Mackenzie O'Rourke" userId="eb5a48b051932f72" providerId="LiveId" clId="{1C9FA4B8-CE37-40E7-95EA-E44F7991C039}" dt="2023-03-16T03:27:26.100" v="11148" actId="208"/>
          <ac:spMkLst>
            <pc:docMk/>
            <pc:sldMk cId="939635392" sldId="259"/>
            <ac:spMk id="10" creationId="{2DE2DB40-08F3-6A4E-625C-DD97EFEE73E7}"/>
          </ac:spMkLst>
        </pc:spChg>
        <pc:grpChg chg="add mod">
          <ac:chgData name="Mackenzie O'Rourke" userId="eb5a48b051932f72" providerId="LiveId" clId="{1C9FA4B8-CE37-40E7-95EA-E44F7991C039}" dt="2023-03-16T01:31:26.569" v="4405" actId="164"/>
          <ac:grpSpMkLst>
            <pc:docMk/>
            <pc:sldMk cId="939635392" sldId="259"/>
            <ac:grpSpMk id="11" creationId="{8005E0A2-DE5B-B3DB-848A-57C3FE3D9390}"/>
          </ac:grpSpMkLst>
        </pc:grpChg>
        <pc:grpChg chg="add mod topLvl">
          <ac:chgData name="Mackenzie O'Rourke" userId="eb5a48b051932f72" providerId="LiveId" clId="{1C9FA4B8-CE37-40E7-95EA-E44F7991C039}" dt="2023-03-16T01:31:26.569" v="4405" actId="164"/>
          <ac:grpSpMkLst>
            <pc:docMk/>
            <pc:sldMk cId="939635392" sldId="259"/>
            <ac:grpSpMk id="12" creationId="{D9C64744-4222-56ED-C091-CEBE46C8E42E}"/>
          </ac:grpSpMkLst>
        </pc:grpChg>
        <pc:grpChg chg="add del mod">
          <ac:chgData name="Mackenzie O'Rourke" userId="eb5a48b051932f72" providerId="LiveId" clId="{1C9FA4B8-CE37-40E7-95EA-E44F7991C039}" dt="2023-03-16T01:29:38.643" v="4399" actId="165"/>
          <ac:grpSpMkLst>
            <pc:docMk/>
            <pc:sldMk cId="939635392" sldId="259"/>
            <ac:grpSpMk id="13" creationId="{895896BF-2254-9EBE-2721-B84CFEE43145}"/>
          </ac:grpSpMkLst>
        </pc:grpChg>
        <pc:grpChg chg="add mod">
          <ac:chgData name="Mackenzie O'Rourke" userId="eb5a48b051932f72" providerId="LiveId" clId="{1C9FA4B8-CE37-40E7-95EA-E44F7991C039}" dt="2023-03-16T01:31:42.155" v="4408" actId="1076"/>
          <ac:grpSpMkLst>
            <pc:docMk/>
            <pc:sldMk cId="939635392" sldId="259"/>
            <ac:grpSpMk id="14" creationId="{A36BAE0A-10E5-A064-ED7A-371E16BC6360}"/>
          </ac:grpSpMkLst>
        </pc:grpChg>
        <pc:picChg chg="add mod">
          <ac:chgData name="Mackenzie O'Rourke" userId="eb5a48b051932f72" providerId="LiveId" clId="{1C9FA4B8-CE37-40E7-95EA-E44F7991C039}" dt="2023-03-16T03:27:26.100" v="11148" actId="208"/>
          <ac:picMkLst>
            <pc:docMk/>
            <pc:sldMk cId="939635392" sldId="259"/>
            <ac:picMk id="3" creationId="{C717B8BE-F0A1-A0E5-9A6C-D9EDCF7335D4}"/>
          </ac:picMkLst>
        </pc:picChg>
        <pc:picChg chg="add mod topLvl modCrop">
          <ac:chgData name="Mackenzie O'Rourke" userId="eb5a48b051932f72" providerId="LiveId" clId="{1C9FA4B8-CE37-40E7-95EA-E44F7991C039}" dt="2023-03-16T03:27:26.100" v="11148" actId="208"/>
          <ac:picMkLst>
            <pc:docMk/>
            <pc:sldMk cId="939635392" sldId="259"/>
            <ac:picMk id="5" creationId="{99972DAB-7504-F897-8D37-E7451390382E}"/>
          </ac:picMkLst>
        </pc:picChg>
        <pc:picChg chg="add mod">
          <ac:chgData name="Mackenzie O'Rourke" userId="eb5a48b051932f72" providerId="LiveId" clId="{1C9FA4B8-CE37-40E7-95EA-E44F7991C039}" dt="2023-03-16T03:27:26.100" v="11148" actId="208"/>
          <ac:picMkLst>
            <pc:docMk/>
            <pc:sldMk cId="939635392" sldId="259"/>
            <ac:picMk id="7" creationId="{B0AE66A6-6A0B-4B47-6211-821BF93F4709}"/>
          </ac:picMkLst>
        </pc:picChg>
      </pc:sldChg>
      <pc:sldChg chg="new del">
        <pc:chgData name="Mackenzie O'Rourke" userId="eb5a48b051932f72" providerId="LiveId" clId="{1C9FA4B8-CE37-40E7-95EA-E44F7991C039}" dt="2023-03-16T00:51:04.195" v="1048" actId="47"/>
        <pc:sldMkLst>
          <pc:docMk/>
          <pc:sldMk cId="3356236548" sldId="259"/>
        </pc:sldMkLst>
      </pc:sldChg>
      <pc:sldChg chg="new del">
        <pc:chgData name="Mackenzie O'Rourke" userId="eb5a48b051932f72" providerId="LiveId" clId="{1C9FA4B8-CE37-40E7-95EA-E44F7991C039}" dt="2023-03-16T01:39:47.021" v="5091" actId="47"/>
        <pc:sldMkLst>
          <pc:docMk/>
          <pc:sldMk cId="954352273" sldId="260"/>
        </pc:sldMkLst>
      </pc:sldChg>
      <pc:sldChg chg="addSp delSp modSp new mod modNotesTx">
        <pc:chgData name="Mackenzie O'Rourke" userId="eb5a48b051932f72" providerId="LiveId" clId="{1C9FA4B8-CE37-40E7-95EA-E44F7991C039}" dt="2023-03-16T03:27:25.579" v="11147" actId="208"/>
        <pc:sldMkLst>
          <pc:docMk/>
          <pc:sldMk cId="3014689213" sldId="260"/>
        </pc:sldMkLst>
        <pc:spChg chg="add mod">
          <ac:chgData name="Mackenzie O'Rourke" userId="eb5a48b051932f72" providerId="LiveId" clId="{1C9FA4B8-CE37-40E7-95EA-E44F7991C039}" dt="2023-03-16T03:27:25.579" v="11147" actId="208"/>
          <ac:spMkLst>
            <pc:docMk/>
            <pc:sldMk cId="3014689213" sldId="260"/>
            <ac:spMk id="6" creationId="{D12C7D4F-7959-C76C-FBE6-7CB2C6DD1EF8}"/>
          </ac:spMkLst>
        </pc:spChg>
        <pc:spChg chg="add mod">
          <ac:chgData name="Mackenzie O'Rourke" userId="eb5a48b051932f72" providerId="LiveId" clId="{1C9FA4B8-CE37-40E7-95EA-E44F7991C039}" dt="2023-03-16T03:27:25.579" v="11147" actId="208"/>
          <ac:spMkLst>
            <pc:docMk/>
            <pc:sldMk cId="3014689213" sldId="260"/>
            <ac:spMk id="7" creationId="{8FB2B0C1-15EB-7704-4EBC-443D504DC0F1}"/>
          </ac:spMkLst>
        </pc:spChg>
        <pc:spChg chg="add mod">
          <ac:chgData name="Mackenzie O'Rourke" userId="eb5a48b051932f72" providerId="LiveId" clId="{1C9FA4B8-CE37-40E7-95EA-E44F7991C039}" dt="2023-03-16T03:27:25.579" v="11147" actId="208"/>
          <ac:spMkLst>
            <pc:docMk/>
            <pc:sldMk cId="3014689213" sldId="260"/>
            <ac:spMk id="8" creationId="{ABFE8D8C-4454-EF02-F02E-6DDA32328D86}"/>
          </ac:spMkLst>
        </pc:spChg>
        <pc:spChg chg="add mod">
          <ac:chgData name="Mackenzie O'Rourke" userId="eb5a48b051932f72" providerId="LiveId" clId="{1C9FA4B8-CE37-40E7-95EA-E44F7991C039}" dt="2023-03-16T03:27:25.579" v="11147" actId="208"/>
          <ac:spMkLst>
            <pc:docMk/>
            <pc:sldMk cId="3014689213" sldId="260"/>
            <ac:spMk id="9" creationId="{D63B6B82-16F0-ACFE-297E-041FF3A99465}"/>
          </ac:spMkLst>
        </pc:spChg>
        <pc:spChg chg="add mod">
          <ac:chgData name="Mackenzie O'Rourke" userId="eb5a48b051932f72" providerId="LiveId" clId="{1C9FA4B8-CE37-40E7-95EA-E44F7991C039}" dt="2023-03-16T03:27:25.579" v="11147" actId="208"/>
          <ac:spMkLst>
            <pc:docMk/>
            <pc:sldMk cId="3014689213" sldId="260"/>
            <ac:spMk id="10" creationId="{429781EA-A709-DC69-6550-FC36996ED152}"/>
          </ac:spMkLst>
        </pc:spChg>
        <pc:spChg chg="add mod">
          <ac:chgData name="Mackenzie O'Rourke" userId="eb5a48b051932f72" providerId="LiveId" clId="{1C9FA4B8-CE37-40E7-95EA-E44F7991C039}" dt="2023-03-16T03:27:25.579" v="11147" actId="208"/>
          <ac:spMkLst>
            <pc:docMk/>
            <pc:sldMk cId="3014689213" sldId="260"/>
            <ac:spMk id="11" creationId="{1C6D7906-ECE5-2977-8DB1-FDCC3F14AE17}"/>
          </ac:spMkLst>
        </pc:spChg>
        <pc:spChg chg="add mod">
          <ac:chgData name="Mackenzie O'Rourke" userId="eb5a48b051932f72" providerId="LiveId" clId="{1C9FA4B8-CE37-40E7-95EA-E44F7991C039}" dt="2023-03-16T03:27:25.579" v="11147" actId="208"/>
          <ac:spMkLst>
            <pc:docMk/>
            <pc:sldMk cId="3014689213" sldId="260"/>
            <ac:spMk id="12" creationId="{096D01FD-2B6B-B70E-D427-B8059F1F18E2}"/>
          </ac:spMkLst>
        </pc:spChg>
        <pc:spChg chg="add mod">
          <ac:chgData name="Mackenzie O'Rourke" userId="eb5a48b051932f72" providerId="LiveId" clId="{1C9FA4B8-CE37-40E7-95EA-E44F7991C039}" dt="2023-03-16T03:27:25.579" v="11147" actId="208"/>
          <ac:spMkLst>
            <pc:docMk/>
            <pc:sldMk cId="3014689213" sldId="260"/>
            <ac:spMk id="13" creationId="{DF68D800-FABB-F35F-882D-CE83F7FC4697}"/>
          </ac:spMkLst>
        </pc:spChg>
        <pc:spChg chg="add mod">
          <ac:chgData name="Mackenzie O'Rourke" userId="eb5a48b051932f72" providerId="LiveId" clId="{1C9FA4B8-CE37-40E7-95EA-E44F7991C039}" dt="2023-03-16T03:27:25.579" v="11147" actId="208"/>
          <ac:spMkLst>
            <pc:docMk/>
            <pc:sldMk cId="3014689213" sldId="260"/>
            <ac:spMk id="14" creationId="{506C5734-31C0-E8C6-42E5-AC36076E4BC2}"/>
          </ac:spMkLst>
        </pc:spChg>
        <pc:spChg chg="add mod">
          <ac:chgData name="Mackenzie O'Rourke" userId="eb5a48b051932f72" providerId="LiveId" clId="{1C9FA4B8-CE37-40E7-95EA-E44F7991C039}" dt="2023-03-16T03:27:25.579" v="11147" actId="208"/>
          <ac:spMkLst>
            <pc:docMk/>
            <pc:sldMk cId="3014689213" sldId="260"/>
            <ac:spMk id="15" creationId="{32A028AC-3CA5-7ED2-7E7F-527821ED6CE8}"/>
          </ac:spMkLst>
        </pc:spChg>
        <pc:spChg chg="add mod">
          <ac:chgData name="Mackenzie O'Rourke" userId="eb5a48b051932f72" providerId="LiveId" clId="{1C9FA4B8-CE37-40E7-95EA-E44F7991C039}" dt="2023-03-16T03:27:25.579" v="11147" actId="208"/>
          <ac:spMkLst>
            <pc:docMk/>
            <pc:sldMk cId="3014689213" sldId="260"/>
            <ac:spMk id="26" creationId="{24157E51-52A7-8014-6A54-FFEF528EACAA}"/>
          </ac:spMkLst>
        </pc:spChg>
        <pc:spChg chg="add mod">
          <ac:chgData name="Mackenzie O'Rourke" userId="eb5a48b051932f72" providerId="LiveId" clId="{1C9FA4B8-CE37-40E7-95EA-E44F7991C039}" dt="2023-03-16T03:27:25.579" v="11147" actId="208"/>
          <ac:spMkLst>
            <pc:docMk/>
            <pc:sldMk cId="3014689213" sldId="260"/>
            <ac:spMk id="27" creationId="{CB36390B-278F-30C7-CCEB-33EBC29A4F72}"/>
          </ac:spMkLst>
        </pc:spChg>
        <pc:grpChg chg="add mod">
          <ac:chgData name="Mackenzie O'Rourke" userId="eb5a48b051932f72" providerId="LiveId" clId="{1C9FA4B8-CE37-40E7-95EA-E44F7991C039}" dt="2023-03-16T02:05:51.513" v="6941" actId="164"/>
          <ac:grpSpMkLst>
            <pc:docMk/>
            <pc:sldMk cId="3014689213" sldId="260"/>
            <ac:grpSpMk id="16" creationId="{6F526788-B45C-31CD-EEFF-F10F92DB4DC9}"/>
          </ac:grpSpMkLst>
        </pc:grpChg>
        <pc:grpChg chg="add mod">
          <ac:chgData name="Mackenzie O'Rourke" userId="eb5a48b051932f72" providerId="LiveId" clId="{1C9FA4B8-CE37-40E7-95EA-E44F7991C039}" dt="2023-03-16T02:00:55.973" v="6898" actId="164"/>
          <ac:grpSpMkLst>
            <pc:docMk/>
            <pc:sldMk cId="3014689213" sldId="260"/>
            <ac:grpSpMk id="19" creationId="{0B46A161-7638-13E9-F707-D78FFFD9FE72}"/>
          </ac:grpSpMkLst>
        </pc:grpChg>
        <pc:grpChg chg="add mod">
          <ac:chgData name="Mackenzie O'Rourke" userId="eb5a48b051932f72" providerId="LiveId" clId="{1C9FA4B8-CE37-40E7-95EA-E44F7991C039}" dt="2023-03-16T02:01:53.376" v="6909" actId="164"/>
          <ac:grpSpMkLst>
            <pc:docMk/>
            <pc:sldMk cId="3014689213" sldId="260"/>
            <ac:grpSpMk id="22" creationId="{DB8E7B99-11DE-7830-D9C5-E3728037CD06}"/>
          </ac:grpSpMkLst>
        </pc:grpChg>
        <pc:grpChg chg="add mod">
          <ac:chgData name="Mackenzie O'Rourke" userId="eb5a48b051932f72" providerId="LiveId" clId="{1C9FA4B8-CE37-40E7-95EA-E44F7991C039}" dt="2023-03-16T02:07:07.043" v="6953" actId="164"/>
          <ac:grpSpMkLst>
            <pc:docMk/>
            <pc:sldMk cId="3014689213" sldId="260"/>
            <ac:grpSpMk id="25" creationId="{EB3ED96B-6F7D-8FAD-7C92-78D23801A1F6}"/>
          </ac:grpSpMkLst>
        </pc:grpChg>
        <pc:grpChg chg="add mod">
          <ac:chgData name="Mackenzie O'Rourke" userId="eb5a48b051932f72" providerId="LiveId" clId="{1C9FA4B8-CE37-40E7-95EA-E44F7991C039}" dt="2023-03-16T02:07:07.043" v="6953" actId="164"/>
          <ac:grpSpMkLst>
            <pc:docMk/>
            <pc:sldMk cId="3014689213" sldId="260"/>
            <ac:grpSpMk id="28" creationId="{8E7BC729-C7F0-B983-AA09-D23B0D63075F}"/>
          </ac:grpSpMkLst>
        </pc:grpChg>
        <pc:picChg chg="add mod">
          <ac:chgData name="Mackenzie O'Rourke" userId="eb5a48b051932f72" providerId="LiveId" clId="{1C9FA4B8-CE37-40E7-95EA-E44F7991C039}" dt="2023-03-16T03:27:25.579" v="11147" actId="208"/>
          <ac:picMkLst>
            <pc:docMk/>
            <pc:sldMk cId="3014689213" sldId="260"/>
            <ac:picMk id="3" creationId="{0E29A6BC-86F4-B3A6-34E8-00FFA52BA07E}"/>
          </ac:picMkLst>
        </pc:picChg>
        <pc:picChg chg="add mod">
          <ac:chgData name="Mackenzie O'Rourke" userId="eb5a48b051932f72" providerId="LiveId" clId="{1C9FA4B8-CE37-40E7-95EA-E44F7991C039}" dt="2023-03-16T03:27:25.579" v="11147" actId="208"/>
          <ac:picMkLst>
            <pc:docMk/>
            <pc:sldMk cId="3014689213" sldId="260"/>
            <ac:picMk id="5" creationId="{9EA0D23C-D485-E7D4-15C0-1CE98BB8EDAF}"/>
          </ac:picMkLst>
        </pc:picChg>
        <pc:picChg chg="add del mod">
          <ac:chgData name="Mackenzie O'Rourke" userId="eb5a48b051932f72" providerId="LiveId" clId="{1C9FA4B8-CE37-40E7-95EA-E44F7991C039}" dt="2023-03-16T02:01:57.185" v="6915" actId="22"/>
          <ac:picMkLst>
            <pc:docMk/>
            <pc:sldMk cId="3014689213" sldId="260"/>
            <ac:picMk id="18" creationId="{B460589E-FF51-4BF3-41F6-589EA25AAC22}"/>
          </ac:picMkLst>
        </pc:picChg>
        <pc:picChg chg="add del mod">
          <ac:chgData name="Mackenzie O'Rourke" userId="eb5a48b051932f72" providerId="LiveId" clId="{1C9FA4B8-CE37-40E7-95EA-E44F7991C039}" dt="2023-03-16T02:01:55.824" v="6913" actId="22"/>
          <ac:picMkLst>
            <pc:docMk/>
            <pc:sldMk cId="3014689213" sldId="260"/>
            <ac:picMk id="21" creationId="{2F70B6E8-AA9A-1B8A-49A8-BD3A113C2440}"/>
          </ac:picMkLst>
        </pc:picChg>
        <pc:picChg chg="add mod">
          <ac:chgData name="Mackenzie O'Rourke" userId="eb5a48b051932f72" providerId="LiveId" clId="{1C9FA4B8-CE37-40E7-95EA-E44F7991C039}" dt="2023-03-16T03:27:25.579" v="11147" actId="208"/>
          <ac:picMkLst>
            <pc:docMk/>
            <pc:sldMk cId="3014689213" sldId="260"/>
            <ac:picMk id="24" creationId="{074F2A6F-29E4-1C1B-227F-228C354F7B57}"/>
          </ac:picMkLst>
        </pc:picChg>
      </pc:sldChg>
      <pc:sldChg chg="addSp delSp modSp new mod modNotesTx">
        <pc:chgData name="Mackenzie O'Rourke" userId="eb5a48b051932f72" providerId="LiveId" clId="{1C9FA4B8-CE37-40E7-95EA-E44F7991C039}" dt="2023-03-16T03:08:08.009" v="9627" actId="113"/>
        <pc:sldMkLst>
          <pc:docMk/>
          <pc:sldMk cId="3137239220" sldId="261"/>
        </pc:sldMkLst>
        <pc:spChg chg="add del mod">
          <ac:chgData name="Mackenzie O'Rourke" userId="eb5a48b051932f72" providerId="LiveId" clId="{1C9FA4B8-CE37-40E7-95EA-E44F7991C039}" dt="2023-03-16T02:18:30.756" v="7677"/>
          <ac:spMkLst>
            <pc:docMk/>
            <pc:sldMk cId="3137239220" sldId="261"/>
            <ac:spMk id="8" creationId="{2EB4FDD6-54E5-A5C6-2141-23D0AF4FE7FD}"/>
          </ac:spMkLst>
        </pc:spChg>
        <pc:spChg chg="add mod">
          <ac:chgData name="Mackenzie O'Rourke" userId="eb5a48b051932f72" providerId="LiveId" clId="{1C9FA4B8-CE37-40E7-95EA-E44F7991C039}" dt="2023-03-16T02:22:37.558" v="7739" actId="164"/>
          <ac:spMkLst>
            <pc:docMk/>
            <pc:sldMk cId="3137239220" sldId="261"/>
            <ac:spMk id="9" creationId="{4BA0EAF1-B15F-3050-25CB-435653A23814}"/>
          </ac:spMkLst>
        </pc:spChg>
        <pc:spChg chg="add mod">
          <ac:chgData name="Mackenzie O'Rourke" userId="eb5a48b051932f72" providerId="LiveId" clId="{1C9FA4B8-CE37-40E7-95EA-E44F7991C039}" dt="2023-03-16T02:22:37.558" v="7739" actId="164"/>
          <ac:spMkLst>
            <pc:docMk/>
            <pc:sldMk cId="3137239220" sldId="261"/>
            <ac:spMk id="10" creationId="{EC6AC524-8B66-1500-E271-D143B2489494}"/>
          </ac:spMkLst>
        </pc:spChg>
        <pc:spChg chg="add mod">
          <ac:chgData name="Mackenzie O'Rourke" userId="eb5a48b051932f72" providerId="LiveId" clId="{1C9FA4B8-CE37-40E7-95EA-E44F7991C039}" dt="2023-03-16T02:23:03.389" v="7741" actId="164"/>
          <ac:spMkLst>
            <pc:docMk/>
            <pc:sldMk cId="3137239220" sldId="261"/>
            <ac:spMk id="11" creationId="{BE07D631-E2D1-2FDE-5909-F68D1B933A2A}"/>
          </ac:spMkLst>
        </pc:spChg>
        <pc:spChg chg="add mod">
          <ac:chgData name="Mackenzie O'Rourke" userId="eb5a48b051932f72" providerId="LiveId" clId="{1C9FA4B8-CE37-40E7-95EA-E44F7991C039}" dt="2023-03-16T02:23:03.389" v="7741" actId="164"/>
          <ac:spMkLst>
            <pc:docMk/>
            <pc:sldMk cId="3137239220" sldId="261"/>
            <ac:spMk id="12" creationId="{A02E93D9-B25A-1157-0D68-99E20782E6CE}"/>
          </ac:spMkLst>
        </pc:spChg>
        <pc:spChg chg="add mod">
          <ac:chgData name="Mackenzie O'Rourke" userId="eb5a48b051932f72" providerId="LiveId" clId="{1C9FA4B8-CE37-40E7-95EA-E44F7991C039}" dt="2023-03-16T02:23:03.389" v="7741" actId="164"/>
          <ac:spMkLst>
            <pc:docMk/>
            <pc:sldMk cId="3137239220" sldId="261"/>
            <ac:spMk id="13" creationId="{01804F60-445E-42A9-2A90-802B38200733}"/>
          </ac:spMkLst>
        </pc:spChg>
        <pc:spChg chg="add mod">
          <ac:chgData name="Mackenzie O'Rourke" userId="eb5a48b051932f72" providerId="LiveId" clId="{1C9FA4B8-CE37-40E7-95EA-E44F7991C039}" dt="2023-03-16T02:23:03.389" v="7741" actId="164"/>
          <ac:spMkLst>
            <pc:docMk/>
            <pc:sldMk cId="3137239220" sldId="261"/>
            <ac:spMk id="14" creationId="{79155187-ECC4-5613-3A69-57556E098E40}"/>
          </ac:spMkLst>
        </pc:spChg>
        <pc:spChg chg="add mod">
          <ac:chgData name="Mackenzie O'Rourke" userId="eb5a48b051932f72" providerId="LiveId" clId="{1C9FA4B8-CE37-40E7-95EA-E44F7991C039}" dt="2023-03-16T02:22:25.293" v="7738" actId="164"/>
          <ac:spMkLst>
            <pc:docMk/>
            <pc:sldMk cId="3137239220" sldId="261"/>
            <ac:spMk id="15" creationId="{3A6D7638-51CB-32C6-B784-BB227356F251}"/>
          </ac:spMkLst>
        </pc:spChg>
        <pc:spChg chg="add del mod">
          <ac:chgData name="Mackenzie O'Rourke" userId="eb5a48b051932f72" providerId="LiveId" clId="{1C9FA4B8-CE37-40E7-95EA-E44F7991C039}" dt="2023-03-16T02:20:23.832" v="7710"/>
          <ac:spMkLst>
            <pc:docMk/>
            <pc:sldMk cId="3137239220" sldId="261"/>
            <ac:spMk id="16" creationId="{542D79C3-E4D8-7BEF-1493-897C28FE3630}"/>
          </ac:spMkLst>
        </pc:spChg>
        <pc:spChg chg="add mod">
          <ac:chgData name="Mackenzie O'Rourke" userId="eb5a48b051932f72" providerId="LiveId" clId="{1C9FA4B8-CE37-40E7-95EA-E44F7991C039}" dt="2023-03-16T02:23:03.389" v="7741" actId="164"/>
          <ac:spMkLst>
            <pc:docMk/>
            <pc:sldMk cId="3137239220" sldId="261"/>
            <ac:spMk id="17" creationId="{F1B9A78E-BFF2-2E5F-14DF-E66AEFC2A6DD}"/>
          </ac:spMkLst>
        </pc:spChg>
        <pc:spChg chg="add mod">
          <ac:chgData name="Mackenzie O'Rourke" userId="eb5a48b051932f72" providerId="LiveId" clId="{1C9FA4B8-CE37-40E7-95EA-E44F7991C039}" dt="2023-03-16T02:23:03.389" v="7741" actId="164"/>
          <ac:spMkLst>
            <pc:docMk/>
            <pc:sldMk cId="3137239220" sldId="261"/>
            <ac:spMk id="18" creationId="{23B2B3E8-A0F0-D55E-A4C8-281DA53F1B0B}"/>
          </ac:spMkLst>
        </pc:spChg>
        <pc:spChg chg="add mod">
          <ac:chgData name="Mackenzie O'Rourke" userId="eb5a48b051932f72" providerId="LiveId" clId="{1C9FA4B8-CE37-40E7-95EA-E44F7991C039}" dt="2023-03-16T02:23:03.389" v="7741" actId="164"/>
          <ac:spMkLst>
            <pc:docMk/>
            <pc:sldMk cId="3137239220" sldId="261"/>
            <ac:spMk id="19" creationId="{AA1C6DCE-98C2-4C39-004E-0C03A8945CEC}"/>
          </ac:spMkLst>
        </pc:spChg>
        <pc:spChg chg="add mod">
          <ac:chgData name="Mackenzie O'Rourke" userId="eb5a48b051932f72" providerId="LiveId" clId="{1C9FA4B8-CE37-40E7-95EA-E44F7991C039}" dt="2023-03-16T02:23:03.389" v="7741" actId="164"/>
          <ac:spMkLst>
            <pc:docMk/>
            <pc:sldMk cId="3137239220" sldId="261"/>
            <ac:spMk id="20" creationId="{BB691ED4-0AB3-3DCF-903E-6455DA6D3C41}"/>
          </ac:spMkLst>
        </pc:spChg>
        <pc:spChg chg="add mod">
          <ac:chgData name="Mackenzie O'Rourke" userId="eb5a48b051932f72" providerId="LiveId" clId="{1C9FA4B8-CE37-40E7-95EA-E44F7991C039}" dt="2023-03-16T02:22:25.293" v="7738" actId="164"/>
          <ac:spMkLst>
            <pc:docMk/>
            <pc:sldMk cId="3137239220" sldId="261"/>
            <ac:spMk id="21" creationId="{9FAC4D79-9729-24D5-D435-2B90865409CD}"/>
          </ac:spMkLst>
        </pc:spChg>
        <pc:grpChg chg="add mod">
          <ac:chgData name="Mackenzie O'Rourke" userId="eb5a48b051932f72" providerId="LiveId" clId="{1C9FA4B8-CE37-40E7-95EA-E44F7991C039}" dt="2023-03-16T02:23:11.242" v="7742" actId="164"/>
          <ac:grpSpMkLst>
            <pc:docMk/>
            <pc:sldMk cId="3137239220" sldId="261"/>
            <ac:grpSpMk id="22" creationId="{DC243986-0833-CB95-B107-0DBB4A559600}"/>
          </ac:grpSpMkLst>
        </pc:grpChg>
        <pc:grpChg chg="add mod">
          <ac:chgData name="Mackenzie O'Rourke" userId="eb5a48b051932f72" providerId="LiveId" clId="{1C9FA4B8-CE37-40E7-95EA-E44F7991C039}" dt="2023-03-16T02:22:25.293" v="7738" actId="164"/>
          <ac:grpSpMkLst>
            <pc:docMk/>
            <pc:sldMk cId="3137239220" sldId="261"/>
            <ac:grpSpMk id="23" creationId="{F35BDDC9-B08E-3D0E-23B1-B98FC67950CD}"/>
          </ac:grpSpMkLst>
        </pc:grpChg>
        <pc:grpChg chg="add mod">
          <ac:chgData name="Mackenzie O'Rourke" userId="eb5a48b051932f72" providerId="LiveId" clId="{1C9FA4B8-CE37-40E7-95EA-E44F7991C039}" dt="2023-03-16T02:23:11.242" v="7742" actId="164"/>
          <ac:grpSpMkLst>
            <pc:docMk/>
            <pc:sldMk cId="3137239220" sldId="261"/>
            <ac:grpSpMk id="24" creationId="{3F9B84C6-EC39-40DA-7781-34D3D3CB5CFF}"/>
          </ac:grpSpMkLst>
        </pc:grpChg>
        <pc:grpChg chg="add mod">
          <ac:chgData name="Mackenzie O'Rourke" userId="eb5a48b051932f72" providerId="LiveId" clId="{1C9FA4B8-CE37-40E7-95EA-E44F7991C039}" dt="2023-03-16T02:23:11.242" v="7742" actId="164"/>
          <ac:grpSpMkLst>
            <pc:docMk/>
            <pc:sldMk cId="3137239220" sldId="261"/>
            <ac:grpSpMk id="25" creationId="{08A1E73A-EFDB-0895-6A6E-013826DF40E6}"/>
          </ac:grpSpMkLst>
        </pc:grpChg>
        <pc:grpChg chg="add mod">
          <ac:chgData name="Mackenzie O'Rourke" userId="eb5a48b051932f72" providerId="LiveId" clId="{1C9FA4B8-CE37-40E7-95EA-E44F7991C039}" dt="2023-03-16T02:23:23.153" v="7746" actId="1076"/>
          <ac:grpSpMkLst>
            <pc:docMk/>
            <pc:sldMk cId="3137239220" sldId="261"/>
            <ac:grpSpMk id="26" creationId="{7169FD86-995C-C17D-DF15-F44DC665F76A}"/>
          </ac:grpSpMkLst>
        </pc:grpChg>
        <pc:picChg chg="add mod">
          <ac:chgData name="Mackenzie O'Rourke" userId="eb5a48b051932f72" providerId="LiveId" clId="{1C9FA4B8-CE37-40E7-95EA-E44F7991C039}" dt="2023-03-16T02:22:37.558" v="7739" actId="164"/>
          <ac:picMkLst>
            <pc:docMk/>
            <pc:sldMk cId="3137239220" sldId="261"/>
            <ac:picMk id="3" creationId="{CE5DFD0B-BD12-5E07-DEC8-14FD7E9CCD4B}"/>
          </ac:picMkLst>
        </pc:picChg>
        <pc:picChg chg="add mod">
          <ac:chgData name="Mackenzie O'Rourke" userId="eb5a48b051932f72" providerId="LiveId" clId="{1C9FA4B8-CE37-40E7-95EA-E44F7991C039}" dt="2023-03-16T02:23:03.389" v="7741" actId="164"/>
          <ac:picMkLst>
            <pc:docMk/>
            <pc:sldMk cId="3137239220" sldId="261"/>
            <ac:picMk id="5" creationId="{28C003EE-85F7-3DB9-5388-50A533CD8825}"/>
          </ac:picMkLst>
        </pc:picChg>
        <pc:picChg chg="add mod">
          <ac:chgData name="Mackenzie O'Rourke" userId="eb5a48b051932f72" providerId="LiveId" clId="{1C9FA4B8-CE37-40E7-95EA-E44F7991C039}" dt="2023-03-16T02:23:21.955" v="7745" actId="1076"/>
          <ac:picMkLst>
            <pc:docMk/>
            <pc:sldMk cId="3137239220" sldId="261"/>
            <ac:picMk id="7" creationId="{693A0BE8-5981-5C29-E5BE-11FA9C952CDB}"/>
          </ac:picMkLst>
        </pc:picChg>
      </pc:sldChg>
      <pc:sldChg chg="addSp delSp modSp new mod modNotesTx">
        <pc:chgData name="Mackenzie O'Rourke" userId="eb5a48b051932f72" providerId="LiveId" clId="{1C9FA4B8-CE37-40E7-95EA-E44F7991C039}" dt="2023-03-16T03:08:11.804" v="9628" actId="113"/>
        <pc:sldMkLst>
          <pc:docMk/>
          <pc:sldMk cId="2543018392" sldId="262"/>
        </pc:sldMkLst>
        <pc:spChg chg="add del mod">
          <ac:chgData name="Mackenzie O'Rourke" userId="eb5a48b051932f72" providerId="LiveId" clId="{1C9FA4B8-CE37-40E7-95EA-E44F7991C039}" dt="2023-03-16T02:56:45.628" v="9258"/>
          <ac:spMkLst>
            <pc:docMk/>
            <pc:sldMk cId="2543018392" sldId="262"/>
            <ac:spMk id="26" creationId="{CB3AEFAD-A496-8D8B-FE1C-2A1A6D994653}"/>
          </ac:spMkLst>
        </pc:spChg>
        <pc:spChg chg="add del mod">
          <ac:chgData name="Mackenzie O'Rourke" userId="eb5a48b051932f72" providerId="LiveId" clId="{1C9FA4B8-CE37-40E7-95EA-E44F7991C039}" dt="2023-03-16T02:59:08.606" v="9361" actId="478"/>
          <ac:spMkLst>
            <pc:docMk/>
            <pc:sldMk cId="2543018392" sldId="262"/>
            <ac:spMk id="27" creationId="{88799A71-38B7-2F92-D7B5-1B1D97B29F7B}"/>
          </ac:spMkLst>
        </pc:spChg>
        <pc:spChg chg="add del mod">
          <ac:chgData name="Mackenzie O'Rourke" userId="eb5a48b051932f72" providerId="LiveId" clId="{1C9FA4B8-CE37-40E7-95EA-E44F7991C039}" dt="2023-03-16T02:59:08.606" v="9361" actId="478"/>
          <ac:spMkLst>
            <pc:docMk/>
            <pc:sldMk cId="2543018392" sldId="262"/>
            <ac:spMk id="28" creationId="{1CD41F02-F456-8208-A254-CEA5326BE163}"/>
          </ac:spMkLst>
        </pc:spChg>
        <pc:spChg chg="add del mod">
          <ac:chgData name="Mackenzie O'Rourke" userId="eb5a48b051932f72" providerId="LiveId" clId="{1C9FA4B8-CE37-40E7-95EA-E44F7991C039}" dt="2023-03-16T02:59:08.606" v="9361" actId="478"/>
          <ac:spMkLst>
            <pc:docMk/>
            <pc:sldMk cId="2543018392" sldId="262"/>
            <ac:spMk id="29" creationId="{EEC8CB1D-3480-6254-EB80-F03845F35D64}"/>
          </ac:spMkLst>
        </pc:spChg>
        <pc:spChg chg="add del mod">
          <ac:chgData name="Mackenzie O'Rourke" userId="eb5a48b051932f72" providerId="LiveId" clId="{1C9FA4B8-CE37-40E7-95EA-E44F7991C039}" dt="2023-03-16T02:59:08.606" v="9361" actId="478"/>
          <ac:spMkLst>
            <pc:docMk/>
            <pc:sldMk cId="2543018392" sldId="262"/>
            <ac:spMk id="30" creationId="{48AA176C-934A-9B92-FC6B-81725DEC88A5}"/>
          </ac:spMkLst>
        </pc:spChg>
        <pc:spChg chg="add del mod">
          <ac:chgData name="Mackenzie O'Rourke" userId="eb5a48b051932f72" providerId="LiveId" clId="{1C9FA4B8-CE37-40E7-95EA-E44F7991C039}" dt="2023-03-16T03:01:25.495" v="9400" actId="478"/>
          <ac:spMkLst>
            <pc:docMk/>
            <pc:sldMk cId="2543018392" sldId="262"/>
            <ac:spMk id="31" creationId="{E4B255A6-FD15-176A-E15A-A3999F6AD85E}"/>
          </ac:spMkLst>
        </pc:spChg>
        <pc:spChg chg="add del mod">
          <ac:chgData name="Mackenzie O'Rourke" userId="eb5a48b051932f72" providerId="LiveId" clId="{1C9FA4B8-CE37-40E7-95EA-E44F7991C039}" dt="2023-03-16T03:02:37.377" v="9475" actId="478"/>
          <ac:spMkLst>
            <pc:docMk/>
            <pc:sldMk cId="2543018392" sldId="262"/>
            <ac:spMk id="34" creationId="{52D1AD15-D802-D68E-3648-F1EB9E811F5D}"/>
          </ac:spMkLst>
        </pc:spChg>
        <pc:spChg chg="add mod">
          <ac:chgData name="Mackenzie O'Rourke" userId="eb5a48b051932f72" providerId="LiveId" clId="{1C9FA4B8-CE37-40E7-95EA-E44F7991C039}" dt="2023-03-16T03:01:51.907" v="9401" actId="164"/>
          <ac:spMkLst>
            <pc:docMk/>
            <pc:sldMk cId="2543018392" sldId="262"/>
            <ac:spMk id="35" creationId="{8E5AB5BE-D965-D2CA-ACDB-2B3F76A36AF1}"/>
          </ac:spMkLst>
        </pc:spChg>
        <pc:spChg chg="add mod">
          <ac:chgData name="Mackenzie O'Rourke" userId="eb5a48b051932f72" providerId="LiveId" clId="{1C9FA4B8-CE37-40E7-95EA-E44F7991C039}" dt="2023-03-16T03:01:51.907" v="9401" actId="164"/>
          <ac:spMkLst>
            <pc:docMk/>
            <pc:sldMk cId="2543018392" sldId="262"/>
            <ac:spMk id="36" creationId="{0A9AF341-DE50-2743-7DF2-AAA22C6C3621}"/>
          </ac:spMkLst>
        </pc:spChg>
        <pc:spChg chg="add mod">
          <ac:chgData name="Mackenzie O'Rourke" userId="eb5a48b051932f72" providerId="LiveId" clId="{1C9FA4B8-CE37-40E7-95EA-E44F7991C039}" dt="2023-03-16T03:01:51.907" v="9401" actId="164"/>
          <ac:spMkLst>
            <pc:docMk/>
            <pc:sldMk cId="2543018392" sldId="262"/>
            <ac:spMk id="37" creationId="{65C2F84A-0C00-5F20-D032-5270BD0346B3}"/>
          </ac:spMkLst>
        </pc:spChg>
        <pc:spChg chg="add mod">
          <ac:chgData name="Mackenzie O'Rourke" userId="eb5a48b051932f72" providerId="LiveId" clId="{1C9FA4B8-CE37-40E7-95EA-E44F7991C039}" dt="2023-03-16T03:01:51.907" v="9401" actId="164"/>
          <ac:spMkLst>
            <pc:docMk/>
            <pc:sldMk cId="2543018392" sldId="262"/>
            <ac:spMk id="38" creationId="{3CAAC010-B1B8-87EA-68DE-900E3877B57E}"/>
          </ac:spMkLst>
        </pc:spChg>
        <pc:spChg chg="add mod">
          <ac:chgData name="Mackenzie O'Rourke" userId="eb5a48b051932f72" providerId="LiveId" clId="{1C9FA4B8-CE37-40E7-95EA-E44F7991C039}" dt="2023-03-16T03:01:51.907" v="9401" actId="164"/>
          <ac:spMkLst>
            <pc:docMk/>
            <pc:sldMk cId="2543018392" sldId="262"/>
            <ac:spMk id="39" creationId="{361E7F00-90B8-955C-C323-1309641154F6}"/>
          </ac:spMkLst>
        </pc:spChg>
        <pc:spChg chg="add mod">
          <ac:chgData name="Mackenzie O'Rourke" userId="eb5a48b051932f72" providerId="LiveId" clId="{1C9FA4B8-CE37-40E7-95EA-E44F7991C039}" dt="2023-03-16T03:01:51.907" v="9401" actId="164"/>
          <ac:spMkLst>
            <pc:docMk/>
            <pc:sldMk cId="2543018392" sldId="262"/>
            <ac:spMk id="40" creationId="{6F17C8C3-44A3-4A65-1C00-2A1597A5138F}"/>
          </ac:spMkLst>
        </pc:spChg>
        <pc:spChg chg="add mod">
          <ac:chgData name="Mackenzie O'Rourke" userId="eb5a48b051932f72" providerId="LiveId" clId="{1C9FA4B8-CE37-40E7-95EA-E44F7991C039}" dt="2023-03-16T03:01:51.907" v="9401" actId="164"/>
          <ac:spMkLst>
            <pc:docMk/>
            <pc:sldMk cId="2543018392" sldId="262"/>
            <ac:spMk id="41" creationId="{789148B5-E5D8-425A-BA41-0B5DBDE5BD16}"/>
          </ac:spMkLst>
        </pc:spChg>
        <pc:spChg chg="add mod">
          <ac:chgData name="Mackenzie O'Rourke" userId="eb5a48b051932f72" providerId="LiveId" clId="{1C9FA4B8-CE37-40E7-95EA-E44F7991C039}" dt="2023-03-16T03:06:45.403" v="9580" actId="164"/>
          <ac:spMkLst>
            <pc:docMk/>
            <pc:sldMk cId="2543018392" sldId="262"/>
            <ac:spMk id="43" creationId="{53D38A26-C244-387E-6FEE-18781746F8DA}"/>
          </ac:spMkLst>
        </pc:spChg>
        <pc:spChg chg="add mod">
          <ac:chgData name="Mackenzie O'Rourke" userId="eb5a48b051932f72" providerId="LiveId" clId="{1C9FA4B8-CE37-40E7-95EA-E44F7991C039}" dt="2023-03-16T03:06:45.403" v="9580" actId="164"/>
          <ac:spMkLst>
            <pc:docMk/>
            <pc:sldMk cId="2543018392" sldId="262"/>
            <ac:spMk id="44" creationId="{2A40864D-043A-0DD9-3575-C6F944179CAB}"/>
          </ac:spMkLst>
        </pc:spChg>
        <pc:spChg chg="add mod">
          <ac:chgData name="Mackenzie O'Rourke" userId="eb5a48b051932f72" providerId="LiveId" clId="{1C9FA4B8-CE37-40E7-95EA-E44F7991C039}" dt="2023-03-16T03:06:45.403" v="9580" actId="164"/>
          <ac:spMkLst>
            <pc:docMk/>
            <pc:sldMk cId="2543018392" sldId="262"/>
            <ac:spMk id="45" creationId="{820A5CAF-69B1-D250-C11C-14516AE624B8}"/>
          </ac:spMkLst>
        </pc:spChg>
        <pc:spChg chg="add mod">
          <ac:chgData name="Mackenzie O'Rourke" userId="eb5a48b051932f72" providerId="LiveId" clId="{1C9FA4B8-CE37-40E7-95EA-E44F7991C039}" dt="2023-03-16T03:06:45.403" v="9580" actId="164"/>
          <ac:spMkLst>
            <pc:docMk/>
            <pc:sldMk cId="2543018392" sldId="262"/>
            <ac:spMk id="46" creationId="{74EDEEF4-B563-5A51-271E-D2DBF12315D6}"/>
          </ac:spMkLst>
        </pc:spChg>
        <pc:spChg chg="add mod">
          <ac:chgData name="Mackenzie O'Rourke" userId="eb5a48b051932f72" providerId="LiveId" clId="{1C9FA4B8-CE37-40E7-95EA-E44F7991C039}" dt="2023-03-16T03:06:45.403" v="9580" actId="164"/>
          <ac:spMkLst>
            <pc:docMk/>
            <pc:sldMk cId="2543018392" sldId="262"/>
            <ac:spMk id="47" creationId="{E7BAD799-44DE-6E1F-4992-F036206D7F13}"/>
          </ac:spMkLst>
        </pc:spChg>
        <pc:spChg chg="add mod">
          <ac:chgData name="Mackenzie O'Rourke" userId="eb5a48b051932f72" providerId="LiveId" clId="{1C9FA4B8-CE37-40E7-95EA-E44F7991C039}" dt="2023-03-16T03:06:45.403" v="9580" actId="164"/>
          <ac:spMkLst>
            <pc:docMk/>
            <pc:sldMk cId="2543018392" sldId="262"/>
            <ac:spMk id="48" creationId="{3F1851F1-5EA4-A931-28B9-A8BAFC2C8CB4}"/>
          </ac:spMkLst>
        </pc:spChg>
        <pc:spChg chg="add mod">
          <ac:chgData name="Mackenzie O'Rourke" userId="eb5a48b051932f72" providerId="LiveId" clId="{1C9FA4B8-CE37-40E7-95EA-E44F7991C039}" dt="2023-03-16T03:06:45.403" v="9580" actId="164"/>
          <ac:spMkLst>
            <pc:docMk/>
            <pc:sldMk cId="2543018392" sldId="262"/>
            <ac:spMk id="49" creationId="{D31680DF-A9F7-2F91-C5F1-9B94AB0C14C4}"/>
          </ac:spMkLst>
        </pc:spChg>
        <pc:spChg chg="add mod">
          <ac:chgData name="Mackenzie O'Rourke" userId="eb5a48b051932f72" providerId="LiveId" clId="{1C9FA4B8-CE37-40E7-95EA-E44F7991C039}" dt="2023-03-16T03:06:45.403" v="9580" actId="164"/>
          <ac:spMkLst>
            <pc:docMk/>
            <pc:sldMk cId="2543018392" sldId="262"/>
            <ac:spMk id="50" creationId="{877553A6-73E0-CBEB-0C25-3F2399776E04}"/>
          </ac:spMkLst>
        </pc:spChg>
        <pc:spChg chg="add mod">
          <ac:chgData name="Mackenzie O'Rourke" userId="eb5a48b051932f72" providerId="LiveId" clId="{1C9FA4B8-CE37-40E7-95EA-E44F7991C039}" dt="2023-03-16T03:05:53.187" v="9569" actId="14100"/>
          <ac:spMkLst>
            <pc:docMk/>
            <pc:sldMk cId="2543018392" sldId="262"/>
            <ac:spMk id="51" creationId="{670FD986-5798-8620-9374-5A7B9EB2DA69}"/>
          </ac:spMkLst>
        </pc:spChg>
        <pc:spChg chg="add mod">
          <ac:chgData name="Mackenzie O'Rourke" userId="eb5a48b051932f72" providerId="LiveId" clId="{1C9FA4B8-CE37-40E7-95EA-E44F7991C039}" dt="2023-03-16T03:06:45.403" v="9580" actId="164"/>
          <ac:spMkLst>
            <pc:docMk/>
            <pc:sldMk cId="2543018392" sldId="262"/>
            <ac:spMk id="52" creationId="{CF2E25ED-4547-8DC3-44B2-F71E658841BF}"/>
          </ac:spMkLst>
        </pc:spChg>
        <pc:spChg chg="add mod">
          <ac:chgData name="Mackenzie O'Rourke" userId="eb5a48b051932f72" providerId="LiveId" clId="{1C9FA4B8-CE37-40E7-95EA-E44F7991C039}" dt="2023-03-16T03:07:13.426" v="9585" actId="164"/>
          <ac:spMkLst>
            <pc:docMk/>
            <pc:sldMk cId="2543018392" sldId="262"/>
            <ac:spMk id="54" creationId="{7A2AE0E7-3733-453C-3FD6-206835EC41EB}"/>
          </ac:spMkLst>
        </pc:spChg>
        <pc:grpChg chg="add mod">
          <ac:chgData name="Mackenzie O'Rourke" userId="eb5a48b051932f72" providerId="LiveId" clId="{1C9FA4B8-CE37-40E7-95EA-E44F7991C039}" dt="2023-03-16T03:06:45.403" v="9580" actId="164"/>
          <ac:grpSpMkLst>
            <pc:docMk/>
            <pc:sldMk cId="2543018392" sldId="262"/>
            <ac:grpSpMk id="42" creationId="{9BD52EFC-A34F-736C-0B20-CAFEFEC8A397}"/>
          </ac:grpSpMkLst>
        </pc:grpChg>
        <pc:grpChg chg="add mod">
          <ac:chgData name="Mackenzie O'Rourke" userId="eb5a48b051932f72" providerId="LiveId" clId="{1C9FA4B8-CE37-40E7-95EA-E44F7991C039}" dt="2023-03-16T03:07:13.426" v="9585" actId="164"/>
          <ac:grpSpMkLst>
            <pc:docMk/>
            <pc:sldMk cId="2543018392" sldId="262"/>
            <ac:grpSpMk id="53" creationId="{2738FCD9-FBB1-DBD1-F913-C233397E4E73}"/>
          </ac:grpSpMkLst>
        </pc:grpChg>
        <pc:grpChg chg="add mod">
          <ac:chgData name="Mackenzie O'Rourke" userId="eb5a48b051932f72" providerId="LiveId" clId="{1C9FA4B8-CE37-40E7-95EA-E44F7991C039}" dt="2023-03-16T03:07:13.426" v="9585" actId="164"/>
          <ac:grpSpMkLst>
            <pc:docMk/>
            <pc:sldMk cId="2543018392" sldId="262"/>
            <ac:grpSpMk id="55" creationId="{F4ACD931-3DC6-E414-D834-E91699513CC6}"/>
          </ac:grpSpMkLst>
        </pc:grpChg>
        <pc:picChg chg="add del mod">
          <ac:chgData name="Mackenzie O'Rourke" userId="eb5a48b051932f72" providerId="LiveId" clId="{1C9FA4B8-CE37-40E7-95EA-E44F7991C039}" dt="2023-03-16T02:42:48.545" v="8379" actId="478"/>
          <ac:picMkLst>
            <pc:docMk/>
            <pc:sldMk cId="2543018392" sldId="262"/>
            <ac:picMk id="3" creationId="{94330D1A-2B8B-92E6-AF53-D79842C10030}"/>
          </ac:picMkLst>
        </pc:picChg>
        <pc:picChg chg="add del">
          <ac:chgData name="Mackenzie O'Rourke" userId="eb5a48b051932f72" providerId="LiveId" clId="{1C9FA4B8-CE37-40E7-95EA-E44F7991C039}" dt="2023-03-16T02:29:29.670" v="8342" actId="478"/>
          <ac:picMkLst>
            <pc:docMk/>
            <pc:sldMk cId="2543018392" sldId="262"/>
            <ac:picMk id="5" creationId="{91824B20-CE01-A3D5-B0F8-E686EC8C5AD4}"/>
          </ac:picMkLst>
        </pc:picChg>
        <pc:picChg chg="add del mod">
          <ac:chgData name="Mackenzie O'Rourke" userId="eb5a48b051932f72" providerId="LiveId" clId="{1C9FA4B8-CE37-40E7-95EA-E44F7991C039}" dt="2023-03-16T02:34:15.859" v="8349" actId="478"/>
          <ac:picMkLst>
            <pc:docMk/>
            <pc:sldMk cId="2543018392" sldId="262"/>
            <ac:picMk id="7" creationId="{37503DC8-CFAC-DF1B-E216-93D15795CCE8}"/>
          </ac:picMkLst>
        </pc:picChg>
        <pc:picChg chg="add del">
          <ac:chgData name="Mackenzie O'Rourke" userId="eb5a48b051932f72" providerId="LiveId" clId="{1C9FA4B8-CE37-40E7-95EA-E44F7991C039}" dt="2023-03-16T02:31:10.498" v="8348" actId="478"/>
          <ac:picMkLst>
            <pc:docMk/>
            <pc:sldMk cId="2543018392" sldId="262"/>
            <ac:picMk id="9" creationId="{0DDBE04B-D682-46D4-91FA-23337EB1605A}"/>
          </ac:picMkLst>
        </pc:picChg>
        <pc:picChg chg="add del mod">
          <ac:chgData name="Mackenzie O'Rourke" userId="eb5a48b051932f72" providerId="LiveId" clId="{1C9FA4B8-CE37-40E7-95EA-E44F7991C039}" dt="2023-03-16T02:42:50.097" v="8380" actId="478"/>
          <ac:picMkLst>
            <pc:docMk/>
            <pc:sldMk cId="2543018392" sldId="262"/>
            <ac:picMk id="11" creationId="{A70C4033-CC75-48F1-3FC6-BEBCE6B0F977}"/>
          </ac:picMkLst>
        </pc:picChg>
        <pc:picChg chg="add del mod">
          <ac:chgData name="Mackenzie O'Rourke" userId="eb5a48b051932f72" providerId="LiveId" clId="{1C9FA4B8-CE37-40E7-95EA-E44F7991C039}" dt="2023-03-16T02:42:51.201" v="8381" actId="478"/>
          <ac:picMkLst>
            <pc:docMk/>
            <pc:sldMk cId="2543018392" sldId="262"/>
            <ac:picMk id="13" creationId="{B0E71521-34B9-9AE4-1E8B-61D67B2DAA2A}"/>
          </ac:picMkLst>
        </pc:picChg>
        <pc:picChg chg="add del mod">
          <ac:chgData name="Mackenzie O'Rourke" userId="eb5a48b051932f72" providerId="LiveId" clId="{1C9FA4B8-CE37-40E7-95EA-E44F7991C039}" dt="2023-03-16T02:40:15.589" v="8360" actId="478"/>
          <ac:picMkLst>
            <pc:docMk/>
            <pc:sldMk cId="2543018392" sldId="262"/>
            <ac:picMk id="15" creationId="{A3DF8D5F-45A8-759A-BA1A-7552066A1828}"/>
          </ac:picMkLst>
        </pc:picChg>
        <pc:picChg chg="add del mod">
          <ac:chgData name="Mackenzie O'Rourke" userId="eb5a48b051932f72" providerId="LiveId" clId="{1C9FA4B8-CE37-40E7-95EA-E44F7991C039}" dt="2023-03-16T02:42:54.858" v="8383" actId="478"/>
          <ac:picMkLst>
            <pc:docMk/>
            <pc:sldMk cId="2543018392" sldId="262"/>
            <ac:picMk id="17" creationId="{768FFF49-F51E-77A7-8A1B-EF31C479BCD8}"/>
          </ac:picMkLst>
        </pc:picChg>
        <pc:picChg chg="add del mod">
          <ac:chgData name="Mackenzie O'Rourke" userId="eb5a48b051932f72" providerId="LiveId" clId="{1C9FA4B8-CE37-40E7-95EA-E44F7991C039}" dt="2023-03-16T02:42:53.434" v="8382" actId="478"/>
          <ac:picMkLst>
            <pc:docMk/>
            <pc:sldMk cId="2543018392" sldId="262"/>
            <ac:picMk id="19" creationId="{596D88B4-42A0-2EB9-13F3-33CC9D926AEF}"/>
          </ac:picMkLst>
        </pc:picChg>
        <pc:picChg chg="add del mod">
          <ac:chgData name="Mackenzie O'Rourke" userId="eb5a48b051932f72" providerId="LiveId" clId="{1C9FA4B8-CE37-40E7-95EA-E44F7991C039}" dt="2023-03-16T02:59:03.150" v="9360" actId="478"/>
          <ac:picMkLst>
            <pc:docMk/>
            <pc:sldMk cId="2543018392" sldId="262"/>
            <ac:picMk id="21" creationId="{B8C595AA-F4B7-3602-C517-8B672812F560}"/>
          </ac:picMkLst>
        </pc:picChg>
        <pc:picChg chg="add mod">
          <ac:chgData name="Mackenzie O'Rourke" userId="eb5a48b051932f72" providerId="LiveId" clId="{1C9FA4B8-CE37-40E7-95EA-E44F7991C039}" dt="2023-03-16T03:01:51.907" v="9401" actId="164"/>
          <ac:picMkLst>
            <pc:docMk/>
            <pc:sldMk cId="2543018392" sldId="262"/>
            <ac:picMk id="23" creationId="{02D99A21-9E36-65AA-19A0-D7CECD783103}"/>
          </ac:picMkLst>
        </pc:picChg>
        <pc:picChg chg="add mod">
          <ac:chgData name="Mackenzie O'Rourke" userId="eb5a48b051932f72" providerId="LiveId" clId="{1C9FA4B8-CE37-40E7-95EA-E44F7991C039}" dt="2023-03-16T03:01:51.907" v="9401" actId="164"/>
          <ac:picMkLst>
            <pc:docMk/>
            <pc:sldMk cId="2543018392" sldId="262"/>
            <ac:picMk id="25" creationId="{BFC1095C-FB4C-2D5F-C631-57DFC0047B2F}"/>
          </ac:picMkLst>
        </pc:picChg>
        <pc:picChg chg="add mod">
          <ac:chgData name="Mackenzie O'Rourke" userId="eb5a48b051932f72" providerId="LiveId" clId="{1C9FA4B8-CE37-40E7-95EA-E44F7991C039}" dt="2023-03-16T03:01:51.907" v="9401" actId="164"/>
          <ac:picMkLst>
            <pc:docMk/>
            <pc:sldMk cId="2543018392" sldId="262"/>
            <ac:picMk id="33" creationId="{5B33627B-DBC0-C70E-B22D-78EBF92F8CC5}"/>
          </ac:picMkLst>
        </pc:picChg>
      </pc:sldChg>
      <pc:sldChg chg="addSp delSp modSp new mod ord modNotesTx">
        <pc:chgData name="Mackenzie O'Rourke" userId="eb5a48b051932f72" providerId="LiveId" clId="{1C9FA4B8-CE37-40E7-95EA-E44F7991C039}" dt="2023-03-16T03:26:37.372" v="11143" actId="20577"/>
        <pc:sldMkLst>
          <pc:docMk/>
          <pc:sldMk cId="1789912481" sldId="263"/>
        </pc:sldMkLst>
        <pc:picChg chg="add mod">
          <ac:chgData name="Mackenzie O'Rourke" userId="eb5a48b051932f72" providerId="LiveId" clId="{1C9FA4B8-CE37-40E7-95EA-E44F7991C039}" dt="2023-03-16T03:25:28.847" v="10840" actId="14100"/>
          <ac:picMkLst>
            <pc:docMk/>
            <pc:sldMk cId="1789912481" sldId="263"/>
            <ac:picMk id="3" creationId="{1C575941-6EA5-006A-0B58-2BF89FD5C7E6}"/>
          </ac:picMkLst>
        </pc:picChg>
        <pc:picChg chg="add del mod">
          <ac:chgData name="Mackenzie O'Rourke" userId="eb5a48b051932f72" providerId="LiveId" clId="{1C9FA4B8-CE37-40E7-95EA-E44F7991C039}" dt="2023-03-16T03:14:08.602" v="9859" actId="478"/>
          <ac:picMkLst>
            <pc:docMk/>
            <pc:sldMk cId="1789912481" sldId="263"/>
            <ac:picMk id="5" creationId="{6805F319-D1A0-E927-64CF-65A446DF9CEF}"/>
          </ac:picMkLst>
        </pc:picChg>
      </pc:sldChg>
      <pc:sldChg chg="addSp modSp new mod modNotesTx">
        <pc:chgData name="Mackenzie O'Rourke" userId="eb5a48b051932f72" providerId="LiveId" clId="{1C9FA4B8-CE37-40E7-95EA-E44F7991C039}" dt="2023-03-16T03:24:57.558" v="10837" actId="164"/>
        <pc:sldMkLst>
          <pc:docMk/>
          <pc:sldMk cId="407564825" sldId="264"/>
        </pc:sldMkLst>
        <pc:spChg chg="add mod">
          <ac:chgData name="Mackenzie O'Rourke" userId="eb5a48b051932f72" providerId="LiveId" clId="{1C9FA4B8-CE37-40E7-95EA-E44F7991C039}" dt="2023-03-16T03:24:57.558" v="10837" actId="164"/>
          <ac:spMkLst>
            <pc:docMk/>
            <pc:sldMk cId="407564825" sldId="264"/>
            <ac:spMk id="6" creationId="{4644849E-AC6B-56E3-B016-4EB9425B6F1D}"/>
          </ac:spMkLst>
        </pc:spChg>
        <pc:spChg chg="add mod">
          <ac:chgData name="Mackenzie O'Rourke" userId="eb5a48b051932f72" providerId="LiveId" clId="{1C9FA4B8-CE37-40E7-95EA-E44F7991C039}" dt="2023-03-16T03:24:57.558" v="10837" actId="164"/>
          <ac:spMkLst>
            <pc:docMk/>
            <pc:sldMk cId="407564825" sldId="264"/>
            <ac:spMk id="7" creationId="{5EC57C3A-BA09-D7F8-E4BB-29732E9713B1}"/>
          </ac:spMkLst>
        </pc:spChg>
        <pc:spChg chg="add mod">
          <ac:chgData name="Mackenzie O'Rourke" userId="eb5a48b051932f72" providerId="LiveId" clId="{1C9FA4B8-CE37-40E7-95EA-E44F7991C039}" dt="2023-03-16T03:24:57.558" v="10837" actId="164"/>
          <ac:spMkLst>
            <pc:docMk/>
            <pc:sldMk cId="407564825" sldId="264"/>
            <ac:spMk id="8" creationId="{B669E937-8FF8-8BD0-D98D-E1D95D7DBF28}"/>
          </ac:spMkLst>
        </pc:spChg>
        <pc:spChg chg="add mod">
          <ac:chgData name="Mackenzie O'Rourke" userId="eb5a48b051932f72" providerId="LiveId" clId="{1C9FA4B8-CE37-40E7-95EA-E44F7991C039}" dt="2023-03-16T03:24:57.558" v="10837" actId="164"/>
          <ac:spMkLst>
            <pc:docMk/>
            <pc:sldMk cId="407564825" sldId="264"/>
            <ac:spMk id="9" creationId="{B4527F23-E4CC-8F06-EB9C-CEEF35AAE739}"/>
          </ac:spMkLst>
        </pc:spChg>
        <pc:spChg chg="add mod">
          <ac:chgData name="Mackenzie O'Rourke" userId="eb5a48b051932f72" providerId="LiveId" clId="{1C9FA4B8-CE37-40E7-95EA-E44F7991C039}" dt="2023-03-16T03:24:57.558" v="10837" actId="164"/>
          <ac:spMkLst>
            <pc:docMk/>
            <pc:sldMk cId="407564825" sldId="264"/>
            <ac:spMk id="10" creationId="{A86E3E06-3A40-3693-D1E6-82091BA78D44}"/>
          </ac:spMkLst>
        </pc:spChg>
        <pc:spChg chg="add mod">
          <ac:chgData name="Mackenzie O'Rourke" userId="eb5a48b051932f72" providerId="LiveId" clId="{1C9FA4B8-CE37-40E7-95EA-E44F7991C039}" dt="2023-03-16T03:24:57.558" v="10837" actId="164"/>
          <ac:spMkLst>
            <pc:docMk/>
            <pc:sldMk cId="407564825" sldId="264"/>
            <ac:spMk id="11" creationId="{98C86E51-CFB5-54AC-5693-339A0CF93588}"/>
          </ac:spMkLst>
        </pc:spChg>
        <pc:spChg chg="add mod">
          <ac:chgData name="Mackenzie O'Rourke" userId="eb5a48b051932f72" providerId="LiveId" clId="{1C9FA4B8-CE37-40E7-95EA-E44F7991C039}" dt="2023-03-16T03:24:57.558" v="10837" actId="164"/>
          <ac:spMkLst>
            <pc:docMk/>
            <pc:sldMk cId="407564825" sldId="264"/>
            <ac:spMk id="12" creationId="{F2D84064-7151-637D-FF10-6831747F2483}"/>
          </ac:spMkLst>
        </pc:spChg>
        <pc:spChg chg="add mod">
          <ac:chgData name="Mackenzie O'Rourke" userId="eb5a48b051932f72" providerId="LiveId" clId="{1C9FA4B8-CE37-40E7-95EA-E44F7991C039}" dt="2023-03-16T03:24:57.558" v="10837" actId="164"/>
          <ac:spMkLst>
            <pc:docMk/>
            <pc:sldMk cId="407564825" sldId="264"/>
            <ac:spMk id="13" creationId="{B6DEAABC-66AF-542F-DEDB-CCF6E26D9434}"/>
          </ac:spMkLst>
        </pc:spChg>
        <pc:spChg chg="add mod">
          <ac:chgData name="Mackenzie O'Rourke" userId="eb5a48b051932f72" providerId="LiveId" clId="{1C9FA4B8-CE37-40E7-95EA-E44F7991C039}" dt="2023-03-16T03:24:57.558" v="10837" actId="164"/>
          <ac:spMkLst>
            <pc:docMk/>
            <pc:sldMk cId="407564825" sldId="264"/>
            <ac:spMk id="14" creationId="{D7E0E63D-3C88-2448-7F5A-C9BF0B9A93E2}"/>
          </ac:spMkLst>
        </pc:spChg>
        <pc:spChg chg="add mod">
          <ac:chgData name="Mackenzie O'Rourke" userId="eb5a48b051932f72" providerId="LiveId" clId="{1C9FA4B8-CE37-40E7-95EA-E44F7991C039}" dt="2023-03-16T03:24:57.558" v="10837" actId="164"/>
          <ac:spMkLst>
            <pc:docMk/>
            <pc:sldMk cId="407564825" sldId="264"/>
            <ac:spMk id="15" creationId="{97C661D5-4D69-DE90-599A-01C9490B759F}"/>
          </ac:spMkLst>
        </pc:spChg>
        <pc:grpChg chg="add mod">
          <ac:chgData name="Mackenzie O'Rourke" userId="eb5a48b051932f72" providerId="LiveId" clId="{1C9FA4B8-CE37-40E7-95EA-E44F7991C039}" dt="2023-03-16T03:24:57.558" v="10837" actId="164"/>
          <ac:grpSpMkLst>
            <pc:docMk/>
            <pc:sldMk cId="407564825" sldId="264"/>
            <ac:grpSpMk id="16" creationId="{8CAEA5EC-C2EB-7481-6C67-CD127EE15F15}"/>
          </ac:grpSpMkLst>
        </pc:grpChg>
        <pc:picChg chg="add mod">
          <ac:chgData name="Mackenzie O'Rourke" userId="eb5a48b051932f72" providerId="LiveId" clId="{1C9FA4B8-CE37-40E7-95EA-E44F7991C039}" dt="2023-03-16T03:24:57.558" v="10837" actId="164"/>
          <ac:picMkLst>
            <pc:docMk/>
            <pc:sldMk cId="407564825" sldId="264"/>
            <ac:picMk id="3" creationId="{E58E9AF2-B47E-CEDF-481B-4B904B93313A}"/>
          </ac:picMkLst>
        </pc:picChg>
        <pc:picChg chg="add mod">
          <ac:chgData name="Mackenzie O'Rourke" userId="eb5a48b051932f72" providerId="LiveId" clId="{1C9FA4B8-CE37-40E7-95EA-E44F7991C039}" dt="2023-03-16T03:24:57.558" v="10837" actId="164"/>
          <ac:picMkLst>
            <pc:docMk/>
            <pc:sldMk cId="407564825" sldId="264"/>
            <ac:picMk id="5" creationId="{46A33B21-F1E6-7CE3-7FCA-612F12D9FFF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EB591-7A59-4BB3-A85F-A83C4536BBFD}"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C3489-8F59-4745-B0E6-AB0ACD0DFD20}" type="slidenum">
              <a:rPr lang="en-US" smtClean="0"/>
              <a:t>‹#›</a:t>
            </a:fld>
            <a:endParaRPr lang="en-US"/>
          </a:p>
        </p:txBody>
      </p:sp>
    </p:spTree>
    <p:extLst>
      <p:ext uri="{BB962C8B-B14F-4D97-AF65-F5344CB8AC3E}">
        <p14:creationId xmlns:p14="http://schemas.microsoft.com/office/powerpoint/2010/main" val="2035210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know before you begin:</a:t>
            </a:r>
          </a:p>
          <a:p>
            <a:pPr marL="171450" indent="-171450">
              <a:buFont typeface="Arial" panose="020B0604020202020204" pitchFamily="34" charset="0"/>
              <a:buChar char="•"/>
            </a:pPr>
            <a:r>
              <a:rPr lang="en-US" dirty="0"/>
              <a:t>When you first open IDV, 3 separate windows will open on your desktop. It is important to not exit any of these windows, but you can minimize and expand these windows as needed. </a:t>
            </a:r>
          </a:p>
          <a:p>
            <a:pPr marL="228600" indent="-228600">
              <a:buFont typeface="Arial" panose="020B0604020202020204" pitchFamily="34" charset="0"/>
              <a:buAutoNum type="arabicPeriod"/>
            </a:pPr>
            <a:r>
              <a:rPr lang="en-US" dirty="0"/>
              <a:t>The Dashboard is where you will choose and customize your displays that appear in the Map View. </a:t>
            </a:r>
          </a:p>
          <a:p>
            <a:pPr marL="228600" indent="-228600">
              <a:buFont typeface="Arial" panose="020B0604020202020204" pitchFamily="34" charset="0"/>
              <a:buAutoNum type="arabicPeriod"/>
            </a:pPr>
            <a:r>
              <a:rPr lang="en-US" dirty="0"/>
              <a:t>The Map View is where your project will be displayed to use as a 3D visualization tool. </a:t>
            </a:r>
          </a:p>
          <a:p>
            <a:pPr marL="228600" indent="-228600">
              <a:buFont typeface="Arial" panose="020B0604020202020204" pitchFamily="34" charset="0"/>
              <a:buAutoNum type="arabicPeriod"/>
            </a:pPr>
            <a:r>
              <a:rPr lang="en-US" dirty="0"/>
              <a:t>The third window is where the background java scripting is occurring as you build for project. The third window can remain minimized while you create your project, as you will not need to interact with this window. </a:t>
            </a:r>
          </a:p>
        </p:txBody>
      </p:sp>
      <p:sp>
        <p:nvSpPr>
          <p:cNvPr id="4" name="Slide Number Placeholder 3"/>
          <p:cNvSpPr>
            <a:spLocks noGrp="1"/>
          </p:cNvSpPr>
          <p:nvPr>
            <p:ph type="sldNum" sz="quarter" idx="5"/>
          </p:nvPr>
        </p:nvSpPr>
        <p:spPr/>
        <p:txBody>
          <a:bodyPr/>
          <a:lstStyle/>
          <a:p>
            <a:fld id="{D32C3489-8F59-4745-B0E6-AB0ACD0DFD20}" type="slidenum">
              <a:rPr lang="en-US" smtClean="0"/>
              <a:t>3</a:t>
            </a:fld>
            <a:endParaRPr lang="en-US"/>
          </a:p>
        </p:txBody>
      </p:sp>
    </p:spTree>
    <p:extLst>
      <p:ext uri="{BB962C8B-B14F-4D97-AF65-F5344CB8AC3E}">
        <p14:creationId xmlns:p14="http://schemas.microsoft.com/office/powerpoint/2010/main" val="3427772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Selecting the Data Source:</a:t>
            </a:r>
          </a:p>
          <a:p>
            <a:pPr marL="171450" indent="-171450">
              <a:buFont typeface="Arial" panose="020B0604020202020204" pitchFamily="34" charset="0"/>
              <a:buChar char="•"/>
            </a:pPr>
            <a:r>
              <a:rPr lang="en-US" dirty="0"/>
              <a:t>After reviewing the Model Data Source Guide, you should have your data file downloaded into a folder on your desktop. Now we will follow the steps on how to pull the model data into IDV. </a:t>
            </a:r>
          </a:p>
          <a:p>
            <a:pPr marL="228600" indent="-228600">
              <a:buAutoNum type="arabicPeriod"/>
            </a:pPr>
            <a:r>
              <a:rPr lang="en-US" dirty="0"/>
              <a:t>Click the Data Choosers tab on your Dashboard window. </a:t>
            </a:r>
          </a:p>
          <a:p>
            <a:pPr marL="228600" indent="-228600">
              <a:buAutoNum type="arabicPeriod"/>
            </a:pPr>
            <a:r>
              <a:rPr lang="en-US" dirty="0"/>
              <a:t>Your source type will remain “I’m Feeling Lucky”. Use the dropdown menu by “Look in” to select the folder where your model data or .</a:t>
            </a:r>
            <a:r>
              <a:rPr lang="en-US" dirty="0" err="1"/>
              <a:t>grb</a:t>
            </a:r>
            <a:r>
              <a:rPr lang="en-US" dirty="0"/>
              <a:t> file was saved. </a:t>
            </a:r>
          </a:p>
          <a:p>
            <a:pPr marL="228600" indent="-228600">
              <a:buAutoNum type="arabicPeriod"/>
            </a:pPr>
            <a:r>
              <a:rPr lang="en-US" dirty="0"/>
              <a:t>Select the .</a:t>
            </a:r>
            <a:r>
              <a:rPr lang="en-US" dirty="0" err="1"/>
              <a:t>grb</a:t>
            </a:r>
            <a:r>
              <a:rPr lang="en-US" dirty="0"/>
              <a:t> file for your project and click “Add Source”.</a:t>
            </a:r>
          </a:p>
          <a:p>
            <a:pPr marL="228600" indent="-228600">
              <a:buAutoNum type="arabicPeriod"/>
            </a:pPr>
            <a:r>
              <a:rPr lang="en-US" dirty="0"/>
              <a:t>Once you add your source data, it’ll switch to the “Field Selector” tab next to “Data Choosers”.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D32C3489-8F59-4745-B0E6-AB0ACD0DFD20}" type="slidenum">
              <a:rPr lang="en-US" smtClean="0"/>
              <a:t>4</a:t>
            </a:fld>
            <a:endParaRPr lang="en-US"/>
          </a:p>
        </p:txBody>
      </p:sp>
    </p:spTree>
    <p:extLst>
      <p:ext uri="{BB962C8B-B14F-4D97-AF65-F5344CB8AC3E}">
        <p14:creationId xmlns:p14="http://schemas.microsoft.com/office/powerpoint/2010/main" val="233492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Display Surface Temperature:</a:t>
            </a:r>
          </a:p>
          <a:p>
            <a:pPr marL="171450" indent="-171450">
              <a:buFont typeface="Arial" panose="020B0604020202020204" pitchFamily="34" charset="0"/>
              <a:buChar char="•"/>
            </a:pPr>
            <a:r>
              <a:rPr lang="en-US" dirty="0"/>
              <a:t>The “Field Selector” is where you choose which plane you wish to display your weather variable. In this case, our weather variable is surface temperature. </a:t>
            </a:r>
          </a:p>
          <a:p>
            <a:pPr marL="228600" indent="-228600">
              <a:buFont typeface="Arial" panose="020B0604020202020204" pitchFamily="34" charset="0"/>
              <a:buAutoNum type="arabicPeriod"/>
            </a:pPr>
            <a:r>
              <a:rPr lang="en-US" dirty="0"/>
              <a:t>Since we are displaying temperature on a horizontal field at the surface, choose 2D grid. </a:t>
            </a:r>
          </a:p>
          <a:p>
            <a:pPr marL="228600" indent="-228600">
              <a:buFont typeface="Arial" panose="020B0604020202020204" pitchFamily="34" charset="0"/>
              <a:buAutoNum type="arabicPeriod"/>
            </a:pPr>
            <a:r>
              <a:rPr lang="en-US" dirty="0"/>
              <a:t>Once 2D grid is selected, scroll to find “Temperature at Ground or Water Surface”. </a:t>
            </a:r>
          </a:p>
          <a:p>
            <a:pPr marL="228600" indent="-228600">
              <a:buFont typeface="Arial" panose="020B0604020202020204" pitchFamily="34" charset="0"/>
              <a:buAutoNum type="arabicPeriod"/>
            </a:pPr>
            <a:r>
              <a:rPr lang="en-US" dirty="0"/>
              <a:t>Because we’re showing horizontal field, choose “Plan View”.</a:t>
            </a:r>
          </a:p>
          <a:p>
            <a:pPr marL="228600" indent="-228600">
              <a:buFont typeface="Arial" panose="020B0604020202020204" pitchFamily="34" charset="0"/>
              <a:buAutoNum type="arabicPeriod"/>
            </a:pPr>
            <a:r>
              <a:rPr lang="en-US" dirty="0"/>
              <a:t>More options will become available under Plan View. “Color shaded Plan View” is a good option to make your display to look aesthetically appealing to the eye and easily interpreted. Although, any option under Plan View can be used when displaying surface temperature. </a:t>
            </a:r>
          </a:p>
          <a:p>
            <a:pPr marL="228600" indent="-228600">
              <a:buFont typeface="Arial" panose="020B0604020202020204" pitchFamily="34" charset="0"/>
              <a:buAutoNum type="arabicPeriod"/>
            </a:pPr>
            <a:r>
              <a:rPr lang="en-US" dirty="0"/>
              <a:t>Once you’ve selected your field and display type, click “Create Display”. </a:t>
            </a:r>
          </a:p>
          <a:p>
            <a:pPr marL="228600" indent="-228600">
              <a:buFont typeface="Arial" panose="020B0604020202020204" pitchFamily="34" charset="0"/>
              <a:buAutoNum type="arabicPeriod"/>
            </a:pPr>
            <a:r>
              <a:rPr lang="en-US" dirty="0"/>
              <a:t>The surface temperature measurements will appear in your Map View, and the surface temperature display will appear in the Legend on the right-hand side of the window. </a:t>
            </a:r>
          </a:p>
        </p:txBody>
      </p:sp>
      <p:sp>
        <p:nvSpPr>
          <p:cNvPr id="4" name="Slide Number Placeholder 3"/>
          <p:cNvSpPr>
            <a:spLocks noGrp="1"/>
          </p:cNvSpPr>
          <p:nvPr>
            <p:ph type="sldNum" sz="quarter" idx="5"/>
          </p:nvPr>
        </p:nvSpPr>
        <p:spPr/>
        <p:txBody>
          <a:bodyPr/>
          <a:lstStyle/>
          <a:p>
            <a:fld id="{D32C3489-8F59-4745-B0E6-AB0ACD0DFD20}" type="slidenum">
              <a:rPr lang="en-US" smtClean="0"/>
              <a:t>5</a:t>
            </a:fld>
            <a:endParaRPr lang="en-US"/>
          </a:p>
        </p:txBody>
      </p:sp>
    </p:spTree>
    <p:extLst>
      <p:ext uri="{BB962C8B-B14F-4D97-AF65-F5344CB8AC3E}">
        <p14:creationId xmlns:p14="http://schemas.microsoft.com/office/powerpoint/2010/main" val="78587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Display Vertical Cross Section of Relative Humidity:</a:t>
            </a:r>
          </a:p>
          <a:p>
            <a:pPr marL="228600" indent="-228600">
              <a:buFont typeface="Arial" panose="020B0604020202020204" pitchFamily="34" charset="0"/>
              <a:buAutoNum type="arabicPeriod"/>
            </a:pPr>
            <a:r>
              <a:rPr lang="en-US" dirty="0"/>
              <a:t>Since we are displaying the vertical cross section of Relative Humidity, choose 3D grid. </a:t>
            </a:r>
          </a:p>
          <a:p>
            <a:pPr marL="228600" indent="-228600">
              <a:buFont typeface="Arial" panose="020B0604020202020204" pitchFamily="34" charset="0"/>
              <a:buAutoNum type="arabicPeriod"/>
            </a:pPr>
            <a:r>
              <a:rPr lang="en-US" dirty="0"/>
              <a:t>Once 3D grid is selected, scroll to find “Relative Humidity @ Isobaric Level”. </a:t>
            </a:r>
          </a:p>
          <a:p>
            <a:pPr marL="228600" indent="-228600">
              <a:buFont typeface="Arial" panose="020B0604020202020204" pitchFamily="34" charset="0"/>
              <a:buAutoNum type="arabicPeriod"/>
            </a:pPr>
            <a:r>
              <a:rPr lang="en-US" dirty="0"/>
              <a:t>Because we’re showing cross section, choose “Vertical Cross Section”.</a:t>
            </a:r>
          </a:p>
          <a:p>
            <a:pPr marL="228600" indent="-228600">
              <a:buFont typeface="Arial" panose="020B0604020202020204" pitchFamily="34" charset="0"/>
              <a:buAutoNum type="arabicPeriod"/>
            </a:pPr>
            <a:r>
              <a:rPr lang="en-US" dirty="0"/>
              <a:t>“Color shaded Plan View” is a good option to make your display to look aesthetically appealing to the eye and easily interpreted. Although, any option under Vertical Cross Section can be used. </a:t>
            </a:r>
          </a:p>
          <a:p>
            <a:pPr marL="228600" indent="-228600">
              <a:buFont typeface="Arial" panose="020B0604020202020204" pitchFamily="34" charset="0"/>
              <a:buAutoNum type="arabicPeriod"/>
            </a:pPr>
            <a:r>
              <a:rPr lang="en-US" dirty="0"/>
              <a:t>Once you’ve selected your field and display type, click “Create Display”. </a:t>
            </a:r>
          </a:p>
          <a:p>
            <a:pPr marL="228600" indent="-228600">
              <a:buFont typeface="Arial" panose="020B0604020202020204" pitchFamily="34" charset="0"/>
              <a:buAutoNum type="arabicPeriod"/>
            </a:pPr>
            <a:r>
              <a:rPr lang="en-US" dirty="0"/>
              <a:t>The vertical cross section of Relative Humidity will appear in your Map View, and the Relative Humidity display will appear in the Legend on the right-hand side of the window. </a:t>
            </a:r>
          </a:p>
          <a:p>
            <a:endParaRPr lang="en-US" dirty="0"/>
          </a:p>
        </p:txBody>
      </p:sp>
      <p:sp>
        <p:nvSpPr>
          <p:cNvPr id="4" name="Slide Number Placeholder 3"/>
          <p:cNvSpPr>
            <a:spLocks noGrp="1"/>
          </p:cNvSpPr>
          <p:nvPr>
            <p:ph type="sldNum" sz="quarter" idx="5"/>
          </p:nvPr>
        </p:nvSpPr>
        <p:spPr/>
        <p:txBody>
          <a:bodyPr/>
          <a:lstStyle/>
          <a:p>
            <a:fld id="{D32C3489-8F59-4745-B0E6-AB0ACD0DFD20}" type="slidenum">
              <a:rPr lang="en-US" smtClean="0"/>
              <a:t>6</a:t>
            </a:fld>
            <a:endParaRPr lang="en-US"/>
          </a:p>
        </p:txBody>
      </p:sp>
    </p:spTree>
    <p:extLst>
      <p:ext uri="{BB962C8B-B14F-4D97-AF65-F5344CB8AC3E}">
        <p14:creationId xmlns:p14="http://schemas.microsoft.com/office/powerpoint/2010/main" val="640054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Display 300 mb Winds on Horizontal Field Aloft:</a:t>
            </a:r>
          </a:p>
          <a:p>
            <a:pPr marL="228600" indent="-228600">
              <a:buFont typeface="Arial" panose="020B0604020202020204" pitchFamily="34" charset="0"/>
              <a:buAutoNum type="arabicPeriod"/>
            </a:pPr>
            <a:r>
              <a:rPr lang="en-US" dirty="0"/>
              <a:t>Since we are displaying a horizontal field aloft, choose 3D grid. </a:t>
            </a:r>
          </a:p>
          <a:p>
            <a:pPr marL="228600" indent="-228600">
              <a:buFont typeface="Arial" panose="020B0604020202020204" pitchFamily="34" charset="0"/>
              <a:buAutoNum type="arabicPeriod"/>
            </a:pPr>
            <a:r>
              <a:rPr lang="en-US" dirty="0"/>
              <a:t>Once 3D grid is selected, expand ”Derived”. </a:t>
            </a:r>
          </a:p>
          <a:p>
            <a:pPr marL="228600" indent="-228600">
              <a:buFont typeface="Arial" panose="020B0604020202020204" pitchFamily="34" charset="0"/>
              <a:buAutoNum type="arabicPeriod"/>
            </a:pPr>
            <a:r>
              <a:rPr lang="en-US" dirty="0"/>
              <a:t>Choose “True wind vectors (from u-component-of-wind-isobaric &amp; v-component-of-wind-isobaric)”.</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dirty="0"/>
              <a:t>Because we’re showing wind aloft, under flow display choose “Vector Plan View”.</a:t>
            </a:r>
          </a:p>
          <a:p>
            <a:pPr marL="228600" indent="-228600">
              <a:buFont typeface="Arial" panose="020B0604020202020204" pitchFamily="34" charset="0"/>
              <a:buAutoNum type="arabicPeriod"/>
            </a:pPr>
            <a:r>
              <a:rPr lang="en-US" dirty="0"/>
              <a:t>We are displaying winds aloft at 300 mb so click the “Level tab”.</a:t>
            </a:r>
          </a:p>
          <a:p>
            <a:pPr marL="228600" indent="-228600">
              <a:buFont typeface="Arial" panose="020B0604020202020204" pitchFamily="34" charset="0"/>
              <a:buAutoNum type="arabicPeriod"/>
            </a:pPr>
            <a:r>
              <a:rPr lang="en-US" dirty="0"/>
              <a:t>Choose “300 </a:t>
            </a:r>
            <a:r>
              <a:rPr lang="en-US" dirty="0" err="1"/>
              <a:t>hpa</a:t>
            </a:r>
            <a:r>
              <a:rPr lang="en-US" dirty="0"/>
              <a:t>”.</a:t>
            </a:r>
          </a:p>
          <a:p>
            <a:pPr marL="228600" indent="-228600">
              <a:buFont typeface="Arial" panose="020B0604020202020204" pitchFamily="34" charset="0"/>
              <a:buAutoNum type="arabicPeriod"/>
            </a:pPr>
            <a:r>
              <a:rPr lang="en-US" dirty="0"/>
              <a:t>Click “Create Display”. </a:t>
            </a:r>
          </a:p>
          <a:p>
            <a:pPr marL="228600" indent="-228600">
              <a:buFont typeface="Arial" panose="020B0604020202020204" pitchFamily="34" charset="0"/>
              <a:buAutoNum type="arabicPeriod"/>
            </a:pPr>
            <a:r>
              <a:rPr lang="en-US" dirty="0"/>
              <a:t>On the Dashboard, it will switch to the display tab. Choose “Streamlines”, and wind patterns will display in your Map View. </a:t>
            </a:r>
          </a:p>
          <a:p>
            <a:pPr marL="228600" indent="-228600">
              <a:buFont typeface="Arial" panose="020B0604020202020204" pitchFamily="34" charset="0"/>
              <a:buAutoNum type="arabicPeriod"/>
            </a:pPr>
            <a:r>
              <a:rPr lang="en-US" dirty="0"/>
              <a:t>To change the colors of the streamlines, click the colored box in the legend under your true wind vectors.</a:t>
            </a:r>
          </a:p>
          <a:p>
            <a:endParaRPr lang="en-US" dirty="0"/>
          </a:p>
        </p:txBody>
      </p:sp>
      <p:sp>
        <p:nvSpPr>
          <p:cNvPr id="4" name="Slide Number Placeholder 3"/>
          <p:cNvSpPr>
            <a:spLocks noGrp="1"/>
          </p:cNvSpPr>
          <p:nvPr>
            <p:ph type="sldNum" sz="quarter" idx="5"/>
          </p:nvPr>
        </p:nvSpPr>
        <p:spPr/>
        <p:txBody>
          <a:bodyPr/>
          <a:lstStyle/>
          <a:p>
            <a:fld id="{D32C3489-8F59-4745-B0E6-AB0ACD0DFD20}" type="slidenum">
              <a:rPr lang="en-US" smtClean="0"/>
              <a:t>7</a:t>
            </a:fld>
            <a:endParaRPr lang="en-US"/>
          </a:p>
        </p:txBody>
      </p:sp>
    </p:spTree>
    <p:extLst>
      <p:ext uri="{BB962C8B-B14F-4D97-AF65-F5344CB8AC3E}">
        <p14:creationId xmlns:p14="http://schemas.microsoft.com/office/powerpoint/2010/main" val="18646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save your IDV Project: VERY IMPORTANT STEPS</a:t>
            </a:r>
          </a:p>
          <a:p>
            <a:pPr marL="228600" indent="-228600">
              <a:buFont typeface="+mj-lt"/>
              <a:buAutoNum type="arabicPeriod"/>
            </a:pPr>
            <a:r>
              <a:rPr lang="en-US" dirty="0"/>
              <a:t>It is critical to save your IDV project in the same folder that your model data source (.</a:t>
            </a:r>
            <a:r>
              <a:rPr lang="en-US" dirty="0" err="1"/>
              <a:t>grb</a:t>
            </a:r>
            <a:r>
              <a:rPr lang="en-US" dirty="0"/>
              <a:t> file) is saved into on your desktop. </a:t>
            </a:r>
            <a:r>
              <a:rPr lang="en-US" b="1" dirty="0"/>
              <a:t>If you do not save your project in the same folder, it will not be able to open. </a:t>
            </a:r>
          </a:p>
          <a:p>
            <a:pPr marL="228600" indent="-228600">
              <a:buFont typeface="+mj-lt"/>
              <a:buAutoNum type="arabicPeriod"/>
            </a:pPr>
            <a:r>
              <a:rPr lang="en-US" dirty="0"/>
              <a:t>It is also critical that when saving your IDV project, you check the box beside “Save with relative paths”. </a:t>
            </a:r>
            <a:r>
              <a:rPr lang="en-US" b="1" dirty="0"/>
              <a:t>You will lose your progress if you do not check this box. </a:t>
            </a:r>
          </a:p>
          <a:p>
            <a:pPr marL="228600" indent="-228600">
              <a:buFont typeface="+mj-lt"/>
              <a:buAutoNum type="arabicPeriod"/>
            </a:pPr>
            <a:r>
              <a:rPr lang="en-US" b="0" dirty="0"/>
              <a:t>Click “Save”.</a:t>
            </a:r>
          </a:p>
          <a:p>
            <a:pPr marL="228600" indent="-228600">
              <a:buFont typeface="+mj-lt"/>
              <a:buAutoNum type="arabicPeriod"/>
            </a:pPr>
            <a:r>
              <a:rPr lang="en-US" dirty="0"/>
              <a:t>Another pop-up menu will open. Check the box beside the data file you used to create your IDV project. </a:t>
            </a:r>
            <a:r>
              <a:rPr lang="en-US" b="1" dirty="0"/>
              <a:t>You will not be able to open your IDV project if you do not check this box. </a:t>
            </a:r>
          </a:p>
          <a:p>
            <a:pPr marL="228600" indent="-228600">
              <a:buFont typeface="+mj-lt"/>
              <a:buAutoNum type="arabicPeriod"/>
            </a:pPr>
            <a:r>
              <a:rPr lang="en-US" dirty="0"/>
              <a:t>Click “Ok”. </a:t>
            </a:r>
          </a:p>
          <a:p>
            <a:pPr marL="228600" indent="-228600">
              <a:buFont typeface="+mj-lt"/>
              <a:buAutoNum type="arabicPeriod"/>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32C3489-8F59-4745-B0E6-AB0ACD0DFD20}" type="slidenum">
              <a:rPr lang="en-US" smtClean="0"/>
              <a:t>8</a:t>
            </a:fld>
            <a:endParaRPr lang="en-US"/>
          </a:p>
        </p:txBody>
      </p:sp>
    </p:spTree>
    <p:extLst>
      <p:ext uri="{BB962C8B-B14F-4D97-AF65-F5344CB8AC3E}">
        <p14:creationId xmlns:p14="http://schemas.microsoft.com/office/powerpoint/2010/main" val="246915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Finished Project:</a:t>
            </a:r>
          </a:p>
          <a:p>
            <a:pPr marL="228600" indent="-228600">
              <a:buAutoNum type="arabicPeriod"/>
            </a:pPr>
            <a:r>
              <a:rPr lang="en-US" dirty="0"/>
              <a:t>Plan View</a:t>
            </a:r>
          </a:p>
          <a:p>
            <a:pPr marL="685800" lvl="1" indent="-228600">
              <a:buFont typeface="Arial" panose="020B0604020202020204" pitchFamily="34" charset="0"/>
              <a:buChar char="•"/>
            </a:pPr>
            <a:r>
              <a:rPr lang="en-US" dirty="0"/>
              <a:t>Temperature at ground or water surface.</a:t>
            </a:r>
          </a:p>
          <a:p>
            <a:pPr marL="228600" lvl="0" indent="-228600">
              <a:buFont typeface="+mj-lt"/>
              <a:buAutoNum type="arabicPeriod"/>
            </a:pPr>
            <a:r>
              <a:rPr lang="en-US" dirty="0"/>
              <a:t>Vertical Cross Section</a:t>
            </a:r>
          </a:p>
          <a:p>
            <a:pPr marL="685800" lvl="1" indent="-228600">
              <a:buFont typeface="Arial" panose="020B0604020202020204" pitchFamily="34" charset="0"/>
              <a:buChar char="•"/>
            </a:pPr>
            <a:r>
              <a:rPr lang="en-US" dirty="0"/>
              <a:t>Relative Humidity</a:t>
            </a:r>
          </a:p>
          <a:p>
            <a:pPr marL="228600" lvl="0" indent="-228600">
              <a:buFont typeface="+mj-lt"/>
              <a:buAutoNum type="arabicPeriod"/>
            </a:pPr>
            <a:r>
              <a:rPr lang="en-US" dirty="0"/>
              <a:t>Flow Display</a:t>
            </a:r>
          </a:p>
          <a:p>
            <a:pPr marL="685800" lvl="1" indent="-228600">
              <a:buFont typeface="Arial" panose="020B0604020202020204" pitchFamily="34" charset="0"/>
              <a:buChar char="•"/>
            </a:pPr>
            <a:r>
              <a:rPr lang="en-US" dirty="0"/>
              <a:t>300 mb Streamlines</a:t>
            </a:r>
          </a:p>
          <a:p>
            <a:pPr marL="228600" lvl="0" indent="-228600">
              <a:buFont typeface="Arial" panose="020B0604020202020204" pitchFamily="34" charset="0"/>
              <a:buChar char="•"/>
            </a:pPr>
            <a:r>
              <a:rPr lang="en-US" dirty="0"/>
              <a:t>After your finished project is saved, experiment with the controls on the left hand side of the Map view window. If you mess up and the project has been previously saved, just exit it and reopen it. </a:t>
            </a:r>
          </a:p>
          <a:p>
            <a:endParaRPr lang="en-US" dirty="0"/>
          </a:p>
        </p:txBody>
      </p:sp>
      <p:sp>
        <p:nvSpPr>
          <p:cNvPr id="4" name="Slide Number Placeholder 3"/>
          <p:cNvSpPr>
            <a:spLocks noGrp="1"/>
          </p:cNvSpPr>
          <p:nvPr>
            <p:ph type="sldNum" sz="quarter" idx="5"/>
          </p:nvPr>
        </p:nvSpPr>
        <p:spPr/>
        <p:txBody>
          <a:bodyPr/>
          <a:lstStyle/>
          <a:p>
            <a:fld id="{D32C3489-8F59-4745-B0E6-AB0ACD0DFD20}" type="slidenum">
              <a:rPr lang="en-US" smtClean="0"/>
              <a:t>9</a:t>
            </a:fld>
            <a:endParaRPr lang="en-US"/>
          </a:p>
        </p:txBody>
      </p:sp>
    </p:spTree>
    <p:extLst>
      <p:ext uri="{BB962C8B-B14F-4D97-AF65-F5344CB8AC3E}">
        <p14:creationId xmlns:p14="http://schemas.microsoft.com/office/powerpoint/2010/main" val="344032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EE81-5943-B1FB-8412-FA3C2A2109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D71DE1-60CC-82B4-9325-E7C1102D0D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F5CE9C-3410-B655-7D0F-D0A7F9F7447F}"/>
              </a:ext>
            </a:extLst>
          </p:cNvPr>
          <p:cNvSpPr>
            <a:spLocks noGrp="1"/>
          </p:cNvSpPr>
          <p:nvPr>
            <p:ph type="dt" sz="half" idx="10"/>
          </p:nvPr>
        </p:nvSpPr>
        <p:spPr/>
        <p:txBody>
          <a:bodyPr/>
          <a:lstStyle/>
          <a:p>
            <a:fld id="{CAFE3C55-6DB4-4C92-81BF-114292FB609C}" type="datetimeFigureOut">
              <a:rPr lang="en-US" smtClean="0"/>
              <a:t>3/15/2023</a:t>
            </a:fld>
            <a:endParaRPr lang="en-US"/>
          </a:p>
        </p:txBody>
      </p:sp>
      <p:sp>
        <p:nvSpPr>
          <p:cNvPr id="5" name="Footer Placeholder 4">
            <a:extLst>
              <a:ext uri="{FF2B5EF4-FFF2-40B4-BE49-F238E27FC236}">
                <a16:creationId xmlns:a16="http://schemas.microsoft.com/office/drawing/2014/main" id="{CE60848A-51BD-0982-5CE3-4D3C829F5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4B9C8-3E19-2FC6-7B59-40884066545C}"/>
              </a:ext>
            </a:extLst>
          </p:cNvPr>
          <p:cNvSpPr>
            <a:spLocks noGrp="1"/>
          </p:cNvSpPr>
          <p:nvPr>
            <p:ph type="sldNum" sz="quarter" idx="12"/>
          </p:nvPr>
        </p:nvSpPr>
        <p:spPr/>
        <p:txBody>
          <a:bodyPr/>
          <a:lstStyle/>
          <a:p>
            <a:fld id="{6953E2F3-34DA-44B9-983B-ABD4D01D6047}" type="slidenum">
              <a:rPr lang="en-US" smtClean="0"/>
              <a:t>‹#›</a:t>
            </a:fld>
            <a:endParaRPr lang="en-US"/>
          </a:p>
        </p:txBody>
      </p:sp>
    </p:spTree>
    <p:extLst>
      <p:ext uri="{BB962C8B-B14F-4D97-AF65-F5344CB8AC3E}">
        <p14:creationId xmlns:p14="http://schemas.microsoft.com/office/powerpoint/2010/main" val="220549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6FFE-04B8-D750-3BE1-67E2693055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BA2B73-299F-17F7-4CCB-974B258A52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31F48-1423-24E6-9FE8-69459188FC7A}"/>
              </a:ext>
            </a:extLst>
          </p:cNvPr>
          <p:cNvSpPr>
            <a:spLocks noGrp="1"/>
          </p:cNvSpPr>
          <p:nvPr>
            <p:ph type="dt" sz="half" idx="10"/>
          </p:nvPr>
        </p:nvSpPr>
        <p:spPr/>
        <p:txBody>
          <a:bodyPr/>
          <a:lstStyle/>
          <a:p>
            <a:fld id="{CAFE3C55-6DB4-4C92-81BF-114292FB609C}" type="datetimeFigureOut">
              <a:rPr lang="en-US" smtClean="0"/>
              <a:t>3/15/2023</a:t>
            </a:fld>
            <a:endParaRPr lang="en-US"/>
          </a:p>
        </p:txBody>
      </p:sp>
      <p:sp>
        <p:nvSpPr>
          <p:cNvPr id="5" name="Footer Placeholder 4">
            <a:extLst>
              <a:ext uri="{FF2B5EF4-FFF2-40B4-BE49-F238E27FC236}">
                <a16:creationId xmlns:a16="http://schemas.microsoft.com/office/drawing/2014/main" id="{1C2A302C-3FA3-B5C9-1871-F31413820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0F8C2-1DB2-E7C4-3F81-5888FE92370D}"/>
              </a:ext>
            </a:extLst>
          </p:cNvPr>
          <p:cNvSpPr>
            <a:spLocks noGrp="1"/>
          </p:cNvSpPr>
          <p:nvPr>
            <p:ph type="sldNum" sz="quarter" idx="12"/>
          </p:nvPr>
        </p:nvSpPr>
        <p:spPr/>
        <p:txBody>
          <a:bodyPr/>
          <a:lstStyle/>
          <a:p>
            <a:fld id="{6953E2F3-34DA-44B9-983B-ABD4D01D6047}" type="slidenum">
              <a:rPr lang="en-US" smtClean="0"/>
              <a:t>‹#›</a:t>
            </a:fld>
            <a:endParaRPr lang="en-US"/>
          </a:p>
        </p:txBody>
      </p:sp>
    </p:spTree>
    <p:extLst>
      <p:ext uri="{BB962C8B-B14F-4D97-AF65-F5344CB8AC3E}">
        <p14:creationId xmlns:p14="http://schemas.microsoft.com/office/powerpoint/2010/main" val="3614841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0FF78-BAF4-7C29-7282-BC71A2DAA3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9C83B6-A969-CA0D-6198-D4D747FBFF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2F700-BB18-DC3C-C90F-0FE15AE6D786}"/>
              </a:ext>
            </a:extLst>
          </p:cNvPr>
          <p:cNvSpPr>
            <a:spLocks noGrp="1"/>
          </p:cNvSpPr>
          <p:nvPr>
            <p:ph type="dt" sz="half" idx="10"/>
          </p:nvPr>
        </p:nvSpPr>
        <p:spPr/>
        <p:txBody>
          <a:bodyPr/>
          <a:lstStyle/>
          <a:p>
            <a:fld id="{CAFE3C55-6DB4-4C92-81BF-114292FB609C}" type="datetimeFigureOut">
              <a:rPr lang="en-US" smtClean="0"/>
              <a:t>3/15/2023</a:t>
            </a:fld>
            <a:endParaRPr lang="en-US"/>
          </a:p>
        </p:txBody>
      </p:sp>
      <p:sp>
        <p:nvSpPr>
          <p:cNvPr id="5" name="Footer Placeholder 4">
            <a:extLst>
              <a:ext uri="{FF2B5EF4-FFF2-40B4-BE49-F238E27FC236}">
                <a16:creationId xmlns:a16="http://schemas.microsoft.com/office/drawing/2014/main" id="{A596514F-9B28-0EE4-27AF-0E39B246C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6556F-CFDC-4BD2-6194-056753A85BDC}"/>
              </a:ext>
            </a:extLst>
          </p:cNvPr>
          <p:cNvSpPr>
            <a:spLocks noGrp="1"/>
          </p:cNvSpPr>
          <p:nvPr>
            <p:ph type="sldNum" sz="quarter" idx="12"/>
          </p:nvPr>
        </p:nvSpPr>
        <p:spPr/>
        <p:txBody>
          <a:bodyPr/>
          <a:lstStyle/>
          <a:p>
            <a:fld id="{6953E2F3-34DA-44B9-983B-ABD4D01D6047}" type="slidenum">
              <a:rPr lang="en-US" smtClean="0"/>
              <a:t>‹#›</a:t>
            </a:fld>
            <a:endParaRPr lang="en-US"/>
          </a:p>
        </p:txBody>
      </p:sp>
    </p:spTree>
    <p:extLst>
      <p:ext uri="{BB962C8B-B14F-4D97-AF65-F5344CB8AC3E}">
        <p14:creationId xmlns:p14="http://schemas.microsoft.com/office/powerpoint/2010/main" val="5768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975E7-44B6-C071-0F58-6EDD756A20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6288E4-8462-B2EE-C51B-E5D7467BC1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24C69-F326-8DF7-88D2-8746E17653FA}"/>
              </a:ext>
            </a:extLst>
          </p:cNvPr>
          <p:cNvSpPr>
            <a:spLocks noGrp="1"/>
          </p:cNvSpPr>
          <p:nvPr>
            <p:ph type="dt" sz="half" idx="10"/>
          </p:nvPr>
        </p:nvSpPr>
        <p:spPr/>
        <p:txBody>
          <a:bodyPr/>
          <a:lstStyle/>
          <a:p>
            <a:fld id="{CAFE3C55-6DB4-4C92-81BF-114292FB609C}" type="datetimeFigureOut">
              <a:rPr lang="en-US" smtClean="0"/>
              <a:t>3/15/2023</a:t>
            </a:fld>
            <a:endParaRPr lang="en-US"/>
          </a:p>
        </p:txBody>
      </p:sp>
      <p:sp>
        <p:nvSpPr>
          <p:cNvPr id="5" name="Footer Placeholder 4">
            <a:extLst>
              <a:ext uri="{FF2B5EF4-FFF2-40B4-BE49-F238E27FC236}">
                <a16:creationId xmlns:a16="http://schemas.microsoft.com/office/drawing/2014/main" id="{EE98900F-E659-D16D-60E1-F028251CE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599AF-8C8B-17FF-A8F2-7562C9E73228}"/>
              </a:ext>
            </a:extLst>
          </p:cNvPr>
          <p:cNvSpPr>
            <a:spLocks noGrp="1"/>
          </p:cNvSpPr>
          <p:nvPr>
            <p:ph type="sldNum" sz="quarter" idx="12"/>
          </p:nvPr>
        </p:nvSpPr>
        <p:spPr/>
        <p:txBody>
          <a:bodyPr/>
          <a:lstStyle/>
          <a:p>
            <a:fld id="{6953E2F3-34DA-44B9-983B-ABD4D01D6047}" type="slidenum">
              <a:rPr lang="en-US" smtClean="0"/>
              <a:t>‹#›</a:t>
            </a:fld>
            <a:endParaRPr lang="en-US"/>
          </a:p>
        </p:txBody>
      </p:sp>
    </p:spTree>
    <p:extLst>
      <p:ext uri="{BB962C8B-B14F-4D97-AF65-F5344CB8AC3E}">
        <p14:creationId xmlns:p14="http://schemas.microsoft.com/office/powerpoint/2010/main" val="3797817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E9034-88F4-98A8-488F-3C5572049D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E001E9-A2C8-37B1-32BE-301BC8D6AA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642BB5-91C9-AA1F-F09C-9389D75C83D9}"/>
              </a:ext>
            </a:extLst>
          </p:cNvPr>
          <p:cNvSpPr>
            <a:spLocks noGrp="1"/>
          </p:cNvSpPr>
          <p:nvPr>
            <p:ph type="dt" sz="half" idx="10"/>
          </p:nvPr>
        </p:nvSpPr>
        <p:spPr/>
        <p:txBody>
          <a:bodyPr/>
          <a:lstStyle/>
          <a:p>
            <a:fld id="{CAFE3C55-6DB4-4C92-81BF-114292FB609C}" type="datetimeFigureOut">
              <a:rPr lang="en-US" smtClean="0"/>
              <a:t>3/15/2023</a:t>
            </a:fld>
            <a:endParaRPr lang="en-US"/>
          </a:p>
        </p:txBody>
      </p:sp>
      <p:sp>
        <p:nvSpPr>
          <p:cNvPr id="5" name="Footer Placeholder 4">
            <a:extLst>
              <a:ext uri="{FF2B5EF4-FFF2-40B4-BE49-F238E27FC236}">
                <a16:creationId xmlns:a16="http://schemas.microsoft.com/office/drawing/2014/main" id="{A04BD235-CF5D-F2C3-CF69-3006C204D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84174-1580-A704-FD7D-7D34CB7059E8}"/>
              </a:ext>
            </a:extLst>
          </p:cNvPr>
          <p:cNvSpPr>
            <a:spLocks noGrp="1"/>
          </p:cNvSpPr>
          <p:nvPr>
            <p:ph type="sldNum" sz="quarter" idx="12"/>
          </p:nvPr>
        </p:nvSpPr>
        <p:spPr/>
        <p:txBody>
          <a:bodyPr/>
          <a:lstStyle/>
          <a:p>
            <a:fld id="{6953E2F3-34DA-44B9-983B-ABD4D01D6047}" type="slidenum">
              <a:rPr lang="en-US" smtClean="0"/>
              <a:t>‹#›</a:t>
            </a:fld>
            <a:endParaRPr lang="en-US"/>
          </a:p>
        </p:txBody>
      </p:sp>
    </p:spTree>
    <p:extLst>
      <p:ext uri="{BB962C8B-B14F-4D97-AF65-F5344CB8AC3E}">
        <p14:creationId xmlns:p14="http://schemas.microsoft.com/office/powerpoint/2010/main" val="261119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37DD-CE24-73C9-22AA-FD19698D1F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862436-115C-0DF7-2DDE-28C2B25070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C5BF6D-073F-1CBB-B270-1E3537ED9F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15BE43-24AC-10CD-6F20-55CB4523A954}"/>
              </a:ext>
            </a:extLst>
          </p:cNvPr>
          <p:cNvSpPr>
            <a:spLocks noGrp="1"/>
          </p:cNvSpPr>
          <p:nvPr>
            <p:ph type="dt" sz="half" idx="10"/>
          </p:nvPr>
        </p:nvSpPr>
        <p:spPr/>
        <p:txBody>
          <a:bodyPr/>
          <a:lstStyle/>
          <a:p>
            <a:fld id="{CAFE3C55-6DB4-4C92-81BF-114292FB609C}" type="datetimeFigureOut">
              <a:rPr lang="en-US" smtClean="0"/>
              <a:t>3/15/2023</a:t>
            </a:fld>
            <a:endParaRPr lang="en-US"/>
          </a:p>
        </p:txBody>
      </p:sp>
      <p:sp>
        <p:nvSpPr>
          <p:cNvPr id="6" name="Footer Placeholder 5">
            <a:extLst>
              <a:ext uri="{FF2B5EF4-FFF2-40B4-BE49-F238E27FC236}">
                <a16:creationId xmlns:a16="http://schemas.microsoft.com/office/drawing/2014/main" id="{DAD99666-2DF9-EF76-49AF-AA6A7C0075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5C555-BD1B-1CEA-083C-02AB765E22A3}"/>
              </a:ext>
            </a:extLst>
          </p:cNvPr>
          <p:cNvSpPr>
            <a:spLocks noGrp="1"/>
          </p:cNvSpPr>
          <p:nvPr>
            <p:ph type="sldNum" sz="quarter" idx="12"/>
          </p:nvPr>
        </p:nvSpPr>
        <p:spPr/>
        <p:txBody>
          <a:bodyPr/>
          <a:lstStyle/>
          <a:p>
            <a:fld id="{6953E2F3-34DA-44B9-983B-ABD4D01D6047}" type="slidenum">
              <a:rPr lang="en-US" smtClean="0"/>
              <a:t>‹#›</a:t>
            </a:fld>
            <a:endParaRPr lang="en-US"/>
          </a:p>
        </p:txBody>
      </p:sp>
    </p:spTree>
    <p:extLst>
      <p:ext uri="{BB962C8B-B14F-4D97-AF65-F5344CB8AC3E}">
        <p14:creationId xmlns:p14="http://schemas.microsoft.com/office/powerpoint/2010/main" val="2548025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C6E4-D3AC-E149-AEED-4AC542E07A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F61098-BAB6-018B-C0A8-141B7EC7A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389BBF-E5DB-2706-2E8F-790AACCE0F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8DD2A8-9716-1C40-3B80-7BE34DB4D2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81926A-63AC-A943-0BB6-62E700727A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892921-DD0C-37E5-679E-43D529342976}"/>
              </a:ext>
            </a:extLst>
          </p:cNvPr>
          <p:cNvSpPr>
            <a:spLocks noGrp="1"/>
          </p:cNvSpPr>
          <p:nvPr>
            <p:ph type="dt" sz="half" idx="10"/>
          </p:nvPr>
        </p:nvSpPr>
        <p:spPr/>
        <p:txBody>
          <a:bodyPr/>
          <a:lstStyle/>
          <a:p>
            <a:fld id="{CAFE3C55-6DB4-4C92-81BF-114292FB609C}" type="datetimeFigureOut">
              <a:rPr lang="en-US" smtClean="0"/>
              <a:t>3/15/2023</a:t>
            </a:fld>
            <a:endParaRPr lang="en-US"/>
          </a:p>
        </p:txBody>
      </p:sp>
      <p:sp>
        <p:nvSpPr>
          <p:cNvPr id="8" name="Footer Placeholder 7">
            <a:extLst>
              <a:ext uri="{FF2B5EF4-FFF2-40B4-BE49-F238E27FC236}">
                <a16:creationId xmlns:a16="http://schemas.microsoft.com/office/drawing/2014/main" id="{C7F9A11A-1B54-084C-D903-CB4E49CC95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A8A39-885B-43C8-C1DB-478B7DD63804}"/>
              </a:ext>
            </a:extLst>
          </p:cNvPr>
          <p:cNvSpPr>
            <a:spLocks noGrp="1"/>
          </p:cNvSpPr>
          <p:nvPr>
            <p:ph type="sldNum" sz="quarter" idx="12"/>
          </p:nvPr>
        </p:nvSpPr>
        <p:spPr/>
        <p:txBody>
          <a:bodyPr/>
          <a:lstStyle/>
          <a:p>
            <a:fld id="{6953E2F3-34DA-44B9-983B-ABD4D01D6047}" type="slidenum">
              <a:rPr lang="en-US" smtClean="0"/>
              <a:t>‹#›</a:t>
            </a:fld>
            <a:endParaRPr lang="en-US"/>
          </a:p>
        </p:txBody>
      </p:sp>
    </p:spTree>
    <p:extLst>
      <p:ext uri="{BB962C8B-B14F-4D97-AF65-F5344CB8AC3E}">
        <p14:creationId xmlns:p14="http://schemas.microsoft.com/office/powerpoint/2010/main" val="171330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C617-93B3-064A-A533-1F57A881B0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481B8F-B83E-6B23-C73C-92AFFDE25691}"/>
              </a:ext>
            </a:extLst>
          </p:cNvPr>
          <p:cNvSpPr>
            <a:spLocks noGrp="1"/>
          </p:cNvSpPr>
          <p:nvPr>
            <p:ph type="dt" sz="half" idx="10"/>
          </p:nvPr>
        </p:nvSpPr>
        <p:spPr/>
        <p:txBody>
          <a:bodyPr/>
          <a:lstStyle/>
          <a:p>
            <a:fld id="{CAFE3C55-6DB4-4C92-81BF-114292FB609C}" type="datetimeFigureOut">
              <a:rPr lang="en-US" smtClean="0"/>
              <a:t>3/15/2023</a:t>
            </a:fld>
            <a:endParaRPr lang="en-US"/>
          </a:p>
        </p:txBody>
      </p:sp>
      <p:sp>
        <p:nvSpPr>
          <p:cNvPr id="4" name="Footer Placeholder 3">
            <a:extLst>
              <a:ext uri="{FF2B5EF4-FFF2-40B4-BE49-F238E27FC236}">
                <a16:creationId xmlns:a16="http://schemas.microsoft.com/office/drawing/2014/main" id="{B4BFF141-8DB0-5F6C-F4FD-4F36564C9F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526D58-30FE-8288-90AF-550E7B7AD7C4}"/>
              </a:ext>
            </a:extLst>
          </p:cNvPr>
          <p:cNvSpPr>
            <a:spLocks noGrp="1"/>
          </p:cNvSpPr>
          <p:nvPr>
            <p:ph type="sldNum" sz="quarter" idx="12"/>
          </p:nvPr>
        </p:nvSpPr>
        <p:spPr/>
        <p:txBody>
          <a:bodyPr/>
          <a:lstStyle/>
          <a:p>
            <a:fld id="{6953E2F3-34DA-44B9-983B-ABD4D01D6047}" type="slidenum">
              <a:rPr lang="en-US" smtClean="0"/>
              <a:t>‹#›</a:t>
            </a:fld>
            <a:endParaRPr lang="en-US"/>
          </a:p>
        </p:txBody>
      </p:sp>
    </p:spTree>
    <p:extLst>
      <p:ext uri="{BB962C8B-B14F-4D97-AF65-F5344CB8AC3E}">
        <p14:creationId xmlns:p14="http://schemas.microsoft.com/office/powerpoint/2010/main" val="42814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2FB530-5589-BD16-6092-CC6C41E31925}"/>
              </a:ext>
            </a:extLst>
          </p:cNvPr>
          <p:cNvSpPr>
            <a:spLocks noGrp="1"/>
          </p:cNvSpPr>
          <p:nvPr>
            <p:ph type="dt" sz="half" idx="10"/>
          </p:nvPr>
        </p:nvSpPr>
        <p:spPr/>
        <p:txBody>
          <a:bodyPr/>
          <a:lstStyle/>
          <a:p>
            <a:fld id="{CAFE3C55-6DB4-4C92-81BF-114292FB609C}" type="datetimeFigureOut">
              <a:rPr lang="en-US" smtClean="0"/>
              <a:t>3/15/2023</a:t>
            </a:fld>
            <a:endParaRPr lang="en-US"/>
          </a:p>
        </p:txBody>
      </p:sp>
      <p:sp>
        <p:nvSpPr>
          <p:cNvPr id="3" name="Footer Placeholder 2">
            <a:extLst>
              <a:ext uri="{FF2B5EF4-FFF2-40B4-BE49-F238E27FC236}">
                <a16:creationId xmlns:a16="http://schemas.microsoft.com/office/drawing/2014/main" id="{9E28F079-9F1E-0A97-E827-D6F5A34EDC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8B164C-4981-378A-2EEA-AE786FBD514D}"/>
              </a:ext>
            </a:extLst>
          </p:cNvPr>
          <p:cNvSpPr>
            <a:spLocks noGrp="1"/>
          </p:cNvSpPr>
          <p:nvPr>
            <p:ph type="sldNum" sz="quarter" idx="12"/>
          </p:nvPr>
        </p:nvSpPr>
        <p:spPr/>
        <p:txBody>
          <a:bodyPr/>
          <a:lstStyle/>
          <a:p>
            <a:fld id="{6953E2F3-34DA-44B9-983B-ABD4D01D6047}" type="slidenum">
              <a:rPr lang="en-US" smtClean="0"/>
              <a:t>‹#›</a:t>
            </a:fld>
            <a:endParaRPr lang="en-US"/>
          </a:p>
        </p:txBody>
      </p:sp>
    </p:spTree>
    <p:extLst>
      <p:ext uri="{BB962C8B-B14F-4D97-AF65-F5344CB8AC3E}">
        <p14:creationId xmlns:p14="http://schemas.microsoft.com/office/powerpoint/2010/main" val="138917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40E0-52D6-2D87-6FE9-C186A2E4F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820C99-57B3-05E1-5F2C-165ADE07B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12607F-4BB5-9D03-03AE-949F2B471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0AB390-2D71-74C3-8E67-725747410420}"/>
              </a:ext>
            </a:extLst>
          </p:cNvPr>
          <p:cNvSpPr>
            <a:spLocks noGrp="1"/>
          </p:cNvSpPr>
          <p:nvPr>
            <p:ph type="dt" sz="half" idx="10"/>
          </p:nvPr>
        </p:nvSpPr>
        <p:spPr/>
        <p:txBody>
          <a:bodyPr/>
          <a:lstStyle/>
          <a:p>
            <a:fld id="{CAFE3C55-6DB4-4C92-81BF-114292FB609C}" type="datetimeFigureOut">
              <a:rPr lang="en-US" smtClean="0"/>
              <a:t>3/15/2023</a:t>
            </a:fld>
            <a:endParaRPr lang="en-US"/>
          </a:p>
        </p:txBody>
      </p:sp>
      <p:sp>
        <p:nvSpPr>
          <p:cNvPr id="6" name="Footer Placeholder 5">
            <a:extLst>
              <a:ext uri="{FF2B5EF4-FFF2-40B4-BE49-F238E27FC236}">
                <a16:creationId xmlns:a16="http://schemas.microsoft.com/office/drawing/2014/main" id="{8EC580A2-39C9-5256-ACD0-BA8D828894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7D145-30AC-C9FF-96A2-A2FC27ED43F2}"/>
              </a:ext>
            </a:extLst>
          </p:cNvPr>
          <p:cNvSpPr>
            <a:spLocks noGrp="1"/>
          </p:cNvSpPr>
          <p:nvPr>
            <p:ph type="sldNum" sz="quarter" idx="12"/>
          </p:nvPr>
        </p:nvSpPr>
        <p:spPr/>
        <p:txBody>
          <a:bodyPr/>
          <a:lstStyle/>
          <a:p>
            <a:fld id="{6953E2F3-34DA-44B9-983B-ABD4D01D6047}" type="slidenum">
              <a:rPr lang="en-US" smtClean="0"/>
              <a:t>‹#›</a:t>
            </a:fld>
            <a:endParaRPr lang="en-US"/>
          </a:p>
        </p:txBody>
      </p:sp>
    </p:spTree>
    <p:extLst>
      <p:ext uri="{BB962C8B-B14F-4D97-AF65-F5344CB8AC3E}">
        <p14:creationId xmlns:p14="http://schemas.microsoft.com/office/powerpoint/2010/main" val="8695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F106-596A-DFC3-9C34-1C376B9966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5B52F9-873F-D819-D681-AE81826C41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528FC8-D903-8237-8454-120512F0B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A3B2FD-0968-704E-8C05-255DB34A6D1C}"/>
              </a:ext>
            </a:extLst>
          </p:cNvPr>
          <p:cNvSpPr>
            <a:spLocks noGrp="1"/>
          </p:cNvSpPr>
          <p:nvPr>
            <p:ph type="dt" sz="half" idx="10"/>
          </p:nvPr>
        </p:nvSpPr>
        <p:spPr/>
        <p:txBody>
          <a:bodyPr/>
          <a:lstStyle/>
          <a:p>
            <a:fld id="{CAFE3C55-6DB4-4C92-81BF-114292FB609C}" type="datetimeFigureOut">
              <a:rPr lang="en-US" smtClean="0"/>
              <a:t>3/15/2023</a:t>
            </a:fld>
            <a:endParaRPr lang="en-US"/>
          </a:p>
        </p:txBody>
      </p:sp>
      <p:sp>
        <p:nvSpPr>
          <p:cNvPr id="6" name="Footer Placeholder 5">
            <a:extLst>
              <a:ext uri="{FF2B5EF4-FFF2-40B4-BE49-F238E27FC236}">
                <a16:creationId xmlns:a16="http://schemas.microsoft.com/office/drawing/2014/main" id="{A09EE6DF-E90D-F893-C61F-63916CFBD8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CF58C5-C800-1F9A-C005-FA21DF7B5F66}"/>
              </a:ext>
            </a:extLst>
          </p:cNvPr>
          <p:cNvSpPr>
            <a:spLocks noGrp="1"/>
          </p:cNvSpPr>
          <p:nvPr>
            <p:ph type="sldNum" sz="quarter" idx="12"/>
          </p:nvPr>
        </p:nvSpPr>
        <p:spPr/>
        <p:txBody>
          <a:bodyPr/>
          <a:lstStyle/>
          <a:p>
            <a:fld id="{6953E2F3-34DA-44B9-983B-ABD4D01D6047}" type="slidenum">
              <a:rPr lang="en-US" smtClean="0"/>
              <a:t>‹#›</a:t>
            </a:fld>
            <a:endParaRPr lang="en-US"/>
          </a:p>
        </p:txBody>
      </p:sp>
    </p:spTree>
    <p:extLst>
      <p:ext uri="{BB962C8B-B14F-4D97-AF65-F5344CB8AC3E}">
        <p14:creationId xmlns:p14="http://schemas.microsoft.com/office/powerpoint/2010/main" val="383809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C5929-FC46-9CF4-394B-285DEE75ED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EDE19F-EFEC-92B5-3092-1654599B32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95923-91DF-206A-E00A-B91D8B160C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E3C55-6DB4-4C92-81BF-114292FB609C}" type="datetimeFigureOut">
              <a:rPr lang="en-US" smtClean="0"/>
              <a:t>3/15/2023</a:t>
            </a:fld>
            <a:endParaRPr lang="en-US"/>
          </a:p>
        </p:txBody>
      </p:sp>
      <p:sp>
        <p:nvSpPr>
          <p:cNvPr id="5" name="Footer Placeholder 4">
            <a:extLst>
              <a:ext uri="{FF2B5EF4-FFF2-40B4-BE49-F238E27FC236}">
                <a16:creationId xmlns:a16="http://schemas.microsoft.com/office/drawing/2014/main" id="{3C66C47F-5443-4F0E-9D0B-4D1C81ADCE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BDCB19-6FFE-5382-B887-73210E66A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3E2F3-34DA-44B9-983B-ABD4D01D6047}" type="slidenum">
              <a:rPr lang="en-US" smtClean="0"/>
              <a:t>‹#›</a:t>
            </a:fld>
            <a:endParaRPr lang="en-US"/>
          </a:p>
        </p:txBody>
      </p:sp>
    </p:spTree>
    <p:extLst>
      <p:ext uri="{BB962C8B-B14F-4D97-AF65-F5344CB8AC3E}">
        <p14:creationId xmlns:p14="http://schemas.microsoft.com/office/powerpoint/2010/main" val="2565917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B7EF-8619-0E47-54A7-6E53E73FAFC4}"/>
              </a:ext>
            </a:extLst>
          </p:cNvPr>
          <p:cNvSpPr>
            <a:spLocks noGrp="1"/>
          </p:cNvSpPr>
          <p:nvPr>
            <p:ph type="ctrTitle"/>
          </p:nvPr>
        </p:nvSpPr>
        <p:spPr/>
        <p:txBody>
          <a:bodyPr/>
          <a:lstStyle/>
          <a:p>
            <a:r>
              <a:rPr lang="en-US" dirty="0"/>
              <a:t>IDV Tutorial</a:t>
            </a:r>
          </a:p>
        </p:txBody>
      </p:sp>
      <p:sp>
        <p:nvSpPr>
          <p:cNvPr id="3" name="Subtitle 2">
            <a:extLst>
              <a:ext uri="{FF2B5EF4-FFF2-40B4-BE49-F238E27FC236}">
                <a16:creationId xmlns:a16="http://schemas.microsoft.com/office/drawing/2014/main" id="{FF25D5A2-3943-868C-6AB0-370C53EB6DD5}"/>
              </a:ext>
            </a:extLst>
          </p:cNvPr>
          <p:cNvSpPr>
            <a:spLocks noGrp="1"/>
          </p:cNvSpPr>
          <p:nvPr>
            <p:ph type="subTitle" idx="1"/>
          </p:nvPr>
        </p:nvSpPr>
        <p:spPr>
          <a:xfrm>
            <a:off x="152400" y="3602038"/>
            <a:ext cx="12039600" cy="1655762"/>
          </a:xfrm>
        </p:spPr>
        <p:txBody>
          <a:bodyPr>
            <a:normAutofit/>
          </a:bodyPr>
          <a:lstStyle/>
          <a:p>
            <a:r>
              <a:rPr lang="en-US" sz="1800" dirty="0"/>
              <a:t>((The screenshot images and the corresponding instructions in the notes can be pasted into the website. ))</a:t>
            </a:r>
          </a:p>
        </p:txBody>
      </p:sp>
    </p:spTree>
    <p:extLst>
      <p:ext uri="{BB962C8B-B14F-4D97-AF65-F5344CB8AC3E}">
        <p14:creationId xmlns:p14="http://schemas.microsoft.com/office/powerpoint/2010/main" val="1494361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3E7D7-5385-9840-0FFA-F045A914C52F}"/>
              </a:ext>
            </a:extLst>
          </p:cNvPr>
          <p:cNvSpPr>
            <a:spLocks noGrp="1"/>
          </p:cNvSpPr>
          <p:nvPr>
            <p:ph type="title"/>
          </p:nvPr>
        </p:nvSpPr>
        <p:spPr/>
        <p:txBody>
          <a:bodyPr/>
          <a:lstStyle/>
          <a:p>
            <a:r>
              <a:rPr lang="en-US" dirty="0"/>
              <a:t>Introduction to IDV</a:t>
            </a:r>
          </a:p>
        </p:txBody>
      </p:sp>
      <p:sp>
        <p:nvSpPr>
          <p:cNvPr id="3" name="Content Placeholder 2">
            <a:extLst>
              <a:ext uri="{FF2B5EF4-FFF2-40B4-BE49-F238E27FC236}">
                <a16:creationId xmlns:a16="http://schemas.microsoft.com/office/drawing/2014/main" id="{39EAA3BB-2FF6-1F94-86CA-1CCE8BE062B4}"/>
              </a:ext>
            </a:extLst>
          </p:cNvPr>
          <p:cNvSpPr>
            <a:spLocks noGrp="1"/>
          </p:cNvSpPr>
          <p:nvPr>
            <p:ph idx="1"/>
          </p:nvPr>
        </p:nvSpPr>
        <p:spPr/>
        <p:txBody>
          <a:bodyPr/>
          <a:lstStyle/>
          <a:p>
            <a:r>
              <a:rPr lang="en-US" dirty="0"/>
              <a:t>IDV Overview</a:t>
            </a:r>
          </a:p>
          <a:p>
            <a:pPr lvl="1"/>
            <a:r>
              <a:rPr lang="en-US" dirty="0"/>
              <a:t>Integrated Data Viewer (IDV) is an effective 3D visualization tool for practicing and demonstrating computational thinking skills using meteorological concepts as the application. This is a tutorial on how to create your own IDV project using fundamental variables in meteorology that are covered during this experience viewed in both the vertical and horizontal planes. </a:t>
            </a:r>
          </a:p>
          <a:p>
            <a:r>
              <a:rPr lang="en-US" dirty="0"/>
              <a:t>Download Model Data</a:t>
            </a:r>
          </a:p>
          <a:p>
            <a:pPr lvl="1"/>
            <a:r>
              <a:rPr lang="en-US" dirty="0"/>
              <a:t>Use the model data source guide provided and its steps to download the model data file from a specific day and time of your choice to display in your IDV project. </a:t>
            </a:r>
          </a:p>
        </p:txBody>
      </p:sp>
    </p:spTree>
    <p:extLst>
      <p:ext uri="{BB962C8B-B14F-4D97-AF65-F5344CB8AC3E}">
        <p14:creationId xmlns:p14="http://schemas.microsoft.com/office/powerpoint/2010/main" val="113604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36BAE0A-10E5-A064-ED7A-371E16BC6360}"/>
              </a:ext>
            </a:extLst>
          </p:cNvPr>
          <p:cNvGrpSpPr/>
          <p:nvPr/>
        </p:nvGrpSpPr>
        <p:grpSpPr>
          <a:xfrm>
            <a:off x="74578" y="0"/>
            <a:ext cx="12042843" cy="6858000"/>
            <a:chOff x="-1" y="0"/>
            <a:chExt cx="11366074" cy="6438378"/>
          </a:xfrm>
        </p:grpSpPr>
        <p:pic>
          <p:nvPicPr>
            <p:cNvPr id="5" name="Picture 4">
              <a:extLst>
                <a:ext uri="{FF2B5EF4-FFF2-40B4-BE49-F238E27FC236}">
                  <a16:creationId xmlns:a16="http://schemas.microsoft.com/office/drawing/2014/main" id="{99972DAB-7504-F897-8D37-E7451390382E}"/>
                </a:ext>
              </a:extLst>
            </p:cNvPr>
            <p:cNvPicPr>
              <a:picLocks noChangeAspect="1"/>
            </p:cNvPicPr>
            <p:nvPr/>
          </p:nvPicPr>
          <p:blipFill rotWithShape="1">
            <a:blip r:embed="rId3"/>
            <a:srcRect r="9653"/>
            <a:stretch/>
          </p:blipFill>
          <p:spPr>
            <a:xfrm>
              <a:off x="5683036" y="0"/>
              <a:ext cx="5683037" cy="3219189"/>
            </a:xfrm>
            <a:prstGeom prst="rect">
              <a:avLst/>
            </a:prstGeom>
          </p:spPr>
        </p:pic>
        <p:grpSp>
          <p:nvGrpSpPr>
            <p:cNvPr id="12" name="Group 11">
              <a:extLst>
                <a:ext uri="{FF2B5EF4-FFF2-40B4-BE49-F238E27FC236}">
                  <a16:creationId xmlns:a16="http://schemas.microsoft.com/office/drawing/2014/main" id="{D9C64744-4222-56ED-C091-CEBE46C8E42E}"/>
                </a:ext>
              </a:extLst>
            </p:cNvPr>
            <p:cNvGrpSpPr/>
            <p:nvPr/>
          </p:nvGrpSpPr>
          <p:grpSpPr>
            <a:xfrm>
              <a:off x="-1" y="0"/>
              <a:ext cx="5683054" cy="3219189"/>
              <a:chOff x="0" y="0"/>
              <a:chExt cx="5683054" cy="3219189"/>
            </a:xfrm>
          </p:grpSpPr>
          <p:pic>
            <p:nvPicPr>
              <p:cNvPr id="3" name="Picture 2">
                <a:extLst>
                  <a:ext uri="{FF2B5EF4-FFF2-40B4-BE49-F238E27FC236}">
                    <a16:creationId xmlns:a16="http://schemas.microsoft.com/office/drawing/2014/main" id="{C717B8BE-F0A1-A0E5-9A6C-D9EDCF7335D4}"/>
                  </a:ext>
                </a:extLst>
              </p:cNvPr>
              <p:cNvPicPr>
                <a:picLocks noChangeAspect="1"/>
              </p:cNvPicPr>
              <p:nvPr/>
            </p:nvPicPr>
            <p:blipFill>
              <a:blip r:embed="rId4"/>
              <a:stretch>
                <a:fillRect/>
              </a:stretch>
            </p:blipFill>
            <p:spPr>
              <a:xfrm>
                <a:off x="17" y="0"/>
                <a:ext cx="5683037" cy="3219189"/>
              </a:xfrm>
              <a:prstGeom prst="rect">
                <a:avLst/>
              </a:prstGeom>
            </p:spPr>
          </p:pic>
          <p:sp>
            <p:nvSpPr>
              <p:cNvPr id="8" name="TextBox 7">
                <a:extLst>
                  <a:ext uri="{FF2B5EF4-FFF2-40B4-BE49-F238E27FC236}">
                    <a16:creationId xmlns:a16="http://schemas.microsoft.com/office/drawing/2014/main" id="{FC872813-C2A8-4D2B-03FF-CEBD1B5C2BF1}"/>
                  </a:ext>
                </a:extLst>
              </p:cNvPr>
              <p:cNvSpPr txBox="1"/>
              <p:nvPr/>
            </p:nvSpPr>
            <p:spPr>
              <a:xfrm>
                <a:off x="0" y="2770097"/>
                <a:ext cx="613776" cy="346734"/>
              </a:xfrm>
              <a:prstGeom prst="rect">
                <a:avLst/>
              </a:prstGeom>
              <a:noFill/>
            </p:spPr>
            <p:txBody>
              <a:bodyPr wrap="square" rtlCol="0">
                <a:spAutoFit/>
              </a:bodyPr>
              <a:lstStyle/>
              <a:p>
                <a:r>
                  <a:rPr lang="en-US" b="1" dirty="0"/>
                  <a:t>(1)</a:t>
                </a:r>
              </a:p>
            </p:txBody>
          </p:sp>
        </p:grpSp>
        <p:sp>
          <p:nvSpPr>
            <p:cNvPr id="9" name="TextBox 8">
              <a:extLst>
                <a:ext uri="{FF2B5EF4-FFF2-40B4-BE49-F238E27FC236}">
                  <a16:creationId xmlns:a16="http://schemas.microsoft.com/office/drawing/2014/main" id="{C56F2511-3293-7FA2-F6E7-AD80FC095926}"/>
                </a:ext>
              </a:extLst>
            </p:cNvPr>
            <p:cNvSpPr txBox="1"/>
            <p:nvPr/>
          </p:nvSpPr>
          <p:spPr>
            <a:xfrm>
              <a:off x="5820570" y="2770097"/>
              <a:ext cx="613776" cy="346734"/>
            </a:xfrm>
            <a:prstGeom prst="rect">
              <a:avLst/>
            </a:prstGeom>
            <a:noFill/>
          </p:spPr>
          <p:txBody>
            <a:bodyPr wrap="square" rtlCol="0">
              <a:spAutoFit/>
            </a:bodyPr>
            <a:lstStyle/>
            <a:p>
              <a:r>
                <a:rPr lang="en-US" b="1" dirty="0">
                  <a:solidFill>
                    <a:schemeClr val="bg1"/>
                  </a:solidFill>
                </a:rPr>
                <a:t>(2)</a:t>
              </a:r>
            </a:p>
          </p:txBody>
        </p:sp>
        <p:grpSp>
          <p:nvGrpSpPr>
            <p:cNvPr id="11" name="Group 10">
              <a:extLst>
                <a:ext uri="{FF2B5EF4-FFF2-40B4-BE49-F238E27FC236}">
                  <a16:creationId xmlns:a16="http://schemas.microsoft.com/office/drawing/2014/main" id="{8005E0A2-DE5B-B3DB-848A-57C3FE3D9390}"/>
                </a:ext>
              </a:extLst>
            </p:cNvPr>
            <p:cNvGrpSpPr/>
            <p:nvPr/>
          </p:nvGrpSpPr>
          <p:grpSpPr>
            <a:xfrm>
              <a:off x="35" y="3219189"/>
              <a:ext cx="5683001" cy="3219189"/>
              <a:chOff x="3021192" y="3429000"/>
              <a:chExt cx="5761105" cy="3219189"/>
            </a:xfrm>
          </p:grpSpPr>
          <p:pic>
            <p:nvPicPr>
              <p:cNvPr id="7" name="Picture 6">
                <a:extLst>
                  <a:ext uri="{FF2B5EF4-FFF2-40B4-BE49-F238E27FC236}">
                    <a16:creationId xmlns:a16="http://schemas.microsoft.com/office/drawing/2014/main" id="{B0AE66A6-6A0B-4B47-6211-821BF93F4709}"/>
                  </a:ext>
                </a:extLst>
              </p:cNvPr>
              <p:cNvPicPr>
                <a:picLocks noChangeAspect="1"/>
              </p:cNvPicPr>
              <p:nvPr/>
            </p:nvPicPr>
            <p:blipFill>
              <a:blip r:embed="rId5"/>
              <a:stretch>
                <a:fillRect/>
              </a:stretch>
            </p:blipFill>
            <p:spPr>
              <a:xfrm>
                <a:off x="3021192" y="3429000"/>
                <a:ext cx="5761105" cy="3219189"/>
              </a:xfrm>
              <a:prstGeom prst="rect">
                <a:avLst/>
              </a:prstGeom>
            </p:spPr>
          </p:pic>
          <p:sp>
            <p:nvSpPr>
              <p:cNvPr id="10" name="TextBox 9">
                <a:extLst>
                  <a:ext uri="{FF2B5EF4-FFF2-40B4-BE49-F238E27FC236}">
                    <a16:creationId xmlns:a16="http://schemas.microsoft.com/office/drawing/2014/main" id="{2DE2DB40-08F3-6A4E-625C-DD97EFEE73E7}"/>
                  </a:ext>
                </a:extLst>
              </p:cNvPr>
              <p:cNvSpPr txBox="1"/>
              <p:nvPr/>
            </p:nvSpPr>
            <p:spPr>
              <a:xfrm>
                <a:off x="3076169" y="6139831"/>
                <a:ext cx="613776" cy="346734"/>
              </a:xfrm>
              <a:prstGeom prst="rect">
                <a:avLst/>
              </a:prstGeom>
              <a:noFill/>
            </p:spPr>
            <p:txBody>
              <a:bodyPr wrap="square" rtlCol="0">
                <a:spAutoFit/>
              </a:bodyPr>
              <a:lstStyle/>
              <a:p>
                <a:r>
                  <a:rPr lang="en-US" b="1" dirty="0">
                    <a:solidFill>
                      <a:schemeClr val="bg1"/>
                    </a:solidFill>
                  </a:rPr>
                  <a:t>(3)</a:t>
                </a:r>
              </a:p>
            </p:txBody>
          </p:sp>
        </p:grpSp>
      </p:grpSp>
    </p:spTree>
    <p:extLst>
      <p:ext uri="{BB962C8B-B14F-4D97-AF65-F5344CB8AC3E}">
        <p14:creationId xmlns:p14="http://schemas.microsoft.com/office/powerpoint/2010/main" val="939635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B78B5AB-0C0E-49AE-D951-BA74D81A493B}"/>
              </a:ext>
            </a:extLst>
          </p:cNvPr>
          <p:cNvGrpSpPr/>
          <p:nvPr/>
        </p:nvGrpSpPr>
        <p:grpSpPr>
          <a:xfrm>
            <a:off x="488258" y="-2"/>
            <a:ext cx="11215476" cy="6748523"/>
            <a:chOff x="488258" y="-2"/>
            <a:chExt cx="11215476" cy="6748523"/>
          </a:xfrm>
        </p:grpSpPr>
        <p:pic>
          <p:nvPicPr>
            <p:cNvPr id="7" name="Picture 6">
              <a:extLst>
                <a:ext uri="{FF2B5EF4-FFF2-40B4-BE49-F238E27FC236}">
                  <a16:creationId xmlns:a16="http://schemas.microsoft.com/office/drawing/2014/main" id="{78733177-BF9C-4BB0-96C1-BA44114CC858}"/>
                </a:ext>
              </a:extLst>
            </p:cNvPr>
            <p:cNvPicPr>
              <a:picLocks noChangeAspect="1"/>
            </p:cNvPicPr>
            <p:nvPr/>
          </p:nvPicPr>
          <p:blipFill>
            <a:blip r:embed="rId3"/>
            <a:stretch>
              <a:fillRect/>
            </a:stretch>
          </p:blipFill>
          <p:spPr>
            <a:xfrm>
              <a:off x="488262" y="3300760"/>
              <a:ext cx="5607734" cy="3447761"/>
            </a:xfrm>
            <a:prstGeom prst="rect">
              <a:avLst/>
            </a:prstGeom>
          </p:spPr>
        </p:pic>
        <p:pic>
          <p:nvPicPr>
            <p:cNvPr id="9" name="Picture 8">
              <a:extLst>
                <a:ext uri="{FF2B5EF4-FFF2-40B4-BE49-F238E27FC236}">
                  <a16:creationId xmlns:a16="http://schemas.microsoft.com/office/drawing/2014/main" id="{590CCB9C-78EF-30DC-327A-07041CB03BD0}"/>
                </a:ext>
              </a:extLst>
            </p:cNvPr>
            <p:cNvPicPr>
              <a:picLocks noChangeAspect="1"/>
            </p:cNvPicPr>
            <p:nvPr/>
          </p:nvPicPr>
          <p:blipFill rotWithShape="1">
            <a:blip r:embed="rId4"/>
            <a:srcRect r="3983" b="3932"/>
            <a:stretch/>
          </p:blipFill>
          <p:spPr>
            <a:xfrm>
              <a:off x="6095999" y="3300762"/>
              <a:ext cx="5607733" cy="3447759"/>
            </a:xfrm>
            <a:prstGeom prst="rect">
              <a:avLst/>
            </a:prstGeom>
          </p:spPr>
        </p:pic>
        <p:grpSp>
          <p:nvGrpSpPr>
            <p:cNvPr id="14" name="Group 13">
              <a:extLst>
                <a:ext uri="{FF2B5EF4-FFF2-40B4-BE49-F238E27FC236}">
                  <a16:creationId xmlns:a16="http://schemas.microsoft.com/office/drawing/2014/main" id="{BE595C1F-E15B-9D53-D07B-DB623D8C50D0}"/>
                </a:ext>
              </a:extLst>
            </p:cNvPr>
            <p:cNvGrpSpPr/>
            <p:nvPr/>
          </p:nvGrpSpPr>
          <p:grpSpPr>
            <a:xfrm>
              <a:off x="488265" y="-2"/>
              <a:ext cx="5607733" cy="3300764"/>
              <a:chOff x="0" y="-1"/>
              <a:chExt cx="5804738" cy="3568883"/>
            </a:xfrm>
          </p:grpSpPr>
          <p:pic>
            <p:nvPicPr>
              <p:cNvPr id="3" name="Picture 2">
                <a:extLst>
                  <a:ext uri="{FF2B5EF4-FFF2-40B4-BE49-F238E27FC236}">
                    <a16:creationId xmlns:a16="http://schemas.microsoft.com/office/drawing/2014/main" id="{769320B0-9184-E983-970D-79A2FE169A77}"/>
                  </a:ext>
                </a:extLst>
              </p:cNvPr>
              <p:cNvPicPr>
                <a:picLocks noChangeAspect="1"/>
              </p:cNvPicPr>
              <p:nvPr/>
            </p:nvPicPr>
            <p:blipFill rotWithShape="1">
              <a:blip r:embed="rId5"/>
              <a:srcRect b="3039"/>
              <a:stretch/>
            </p:blipFill>
            <p:spPr>
              <a:xfrm>
                <a:off x="0" y="-1"/>
                <a:ext cx="5804738" cy="3568883"/>
              </a:xfrm>
              <a:prstGeom prst="rect">
                <a:avLst/>
              </a:prstGeom>
            </p:spPr>
          </p:pic>
          <p:sp>
            <p:nvSpPr>
              <p:cNvPr id="12" name="TextBox 11">
                <a:extLst>
                  <a:ext uri="{FF2B5EF4-FFF2-40B4-BE49-F238E27FC236}">
                    <a16:creationId xmlns:a16="http://schemas.microsoft.com/office/drawing/2014/main" id="{87F3A1C7-87C9-1FAB-E588-4C90B8A73423}"/>
                  </a:ext>
                </a:extLst>
              </p:cNvPr>
              <p:cNvSpPr txBox="1"/>
              <p:nvPr/>
            </p:nvSpPr>
            <p:spPr>
              <a:xfrm>
                <a:off x="760544" y="542705"/>
                <a:ext cx="889836" cy="282485"/>
              </a:xfrm>
              <a:prstGeom prst="rect">
                <a:avLst/>
              </a:prstGeom>
              <a:noFill/>
              <a:ln w="28575">
                <a:solidFill>
                  <a:srgbClr val="FF0000"/>
                </a:solidFill>
              </a:ln>
            </p:spPr>
            <p:txBody>
              <a:bodyPr wrap="square" rtlCol="0">
                <a:spAutoFit/>
              </a:bodyPr>
              <a:lstStyle/>
              <a:p>
                <a:endParaRPr lang="en-US" dirty="0"/>
              </a:p>
            </p:txBody>
          </p:sp>
        </p:grpSp>
        <p:grpSp>
          <p:nvGrpSpPr>
            <p:cNvPr id="15" name="Group 14">
              <a:extLst>
                <a:ext uri="{FF2B5EF4-FFF2-40B4-BE49-F238E27FC236}">
                  <a16:creationId xmlns:a16="http://schemas.microsoft.com/office/drawing/2014/main" id="{AF11CB5E-CE1F-384E-D609-2343765B066E}"/>
                </a:ext>
              </a:extLst>
            </p:cNvPr>
            <p:cNvGrpSpPr/>
            <p:nvPr/>
          </p:nvGrpSpPr>
          <p:grpSpPr>
            <a:xfrm>
              <a:off x="6096001" y="-1"/>
              <a:ext cx="5607733" cy="3300763"/>
              <a:chOff x="6096000" y="1"/>
              <a:chExt cx="5804738" cy="3568882"/>
            </a:xfrm>
          </p:grpSpPr>
          <p:pic>
            <p:nvPicPr>
              <p:cNvPr id="5" name="Picture 4">
                <a:extLst>
                  <a:ext uri="{FF2B5EF4-FFF2-40B4-BE49-F238E27FC236}">
                    <a16:creationId xmlns:a16="http://schemas.microsoft.com/office/drawing/2014/main" id="{651BC210-DC72-8FDB-330B-D959FCD26635}"/>
                  </a:ext>
                </a:extLst>
              </p:cNvPr>
              <p:cNvPicPr>
                <a:picLocks noChangeAspect="1"/>
              </p:cNvPicPr>
              <p:nvPr/>
            </p:nvPicPr>
            <p:blipFill rotWithShape="1">
              <a:blip r:embed="rId6"/>
              <a:srcRect r="3679"/>
              <a:stretch/>
            </p:blipFill>
            <p:spPr>
              <a:xfrm>
                <a:off x="6096000" y="1"/>
                <a:ext cx="5804738" cy="3568882"/>
              </a:xfrm>
              <a:prstGeom prst="rect">
                <a:avLst/>
              </a:prstGeom>
            </p:spPr>
          </p:pic>
          <p:sp>
            <p:nvSpPr>
              <p:cNvPr id="13" name="TextBox 12">
                <a:extLst>
                  <a:ext uri="{FF2B5EF4-FFF2-40B4-BE49-F238E27FC236}">
                    <a16:creationId xmlns:a16="http://schemas.microsoft.com/office/drawing/2014/main" id="{3FA72C82-0A54-AA89-6335-BFE4641F38C2}"/>
                  </a:ext>
                </a:extLst>
              </p:cNvPr>
              <p:cNvSpPr txBox="1"/>
              <p:nvPr/>
            </p:nvSpPr>
            <p:spPr>
              <a:xfrm>
                <a:off x="7425257" y="1070517"/>
                <a:ext cx="3558694" cy="267631"/>
              </a:xfrm>
              <a:prstGeom prst="rect">
                <a:avLst/>
              </a:prstGeom>
              <a:noFill/>
              <a:ln w="28575">
                <a:solidFill>
                  <a:srgbClr val="FF0000"/>
                </a:solidFill>
              </a:ln>
            </p:spPr>
            <p:txBody>
              <a:bodyPr wrap="square" rtlCol="0">
                <a:spAutoFit/>
              </a:bodyPr>
              <a:lstStyle/>
              <a:p>
                <a:endParaRPr lang="en-US" dirty="0"/>
              </a:p>
            </p:txBody>
          </p:sp>
        </p:grpSp>
        <p:sp>
          <p:nvSpPr>
            <p:cNvPr id="16" name="TextBox 15">
              <a:extLst>
                <a:ext uri="{FF2B5EF4-FFF2-40B4-BE49-F238E27FC236}">
                  <a16:creationId xmlns:a16="http://schemas.microsoft.com/office/drawing/2014/main" id="{19558B3B-6E19-2272-DADF-9087FCAF256E}"/>
                </a:ext>
              </a:extLst>
            </p:cNvPr>
            <p:cNvSpPr txBox="1"/>
            <p:nvPr/>
          </p:nvSpPr>
          <p:spPr>
            <a:xfrm>
              <a:off x="1789667" y="4642204"/>
              <a:ext cx="1589153" cy="197426"/>
            </a:xfrm>
            <a:prstGeom prst="rect">
              <a:avLst/>
            </a:prstGeom>
            <a:noFill/>
            <a:ln w="28575">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A9AD5C9F-82D1-03F1-80BB-DF63625EB692}"/>
                </a:ext>
              </a:extLst>
            </p:cNvPr>
            <p:cNvSpPr txBox="1"/>
            <p:nvPr/>
          </p:nvSpPr>
          <p:spPr>
            <a:xfrm>
              <a:off x="3300762" y="6288867"/>
              <a:ext cx="879192" cy="312656"/>
            </a:xfrm>
            <a:prstGeom prst="rect">
              <a:avLst/>
            </a:prstGeom>
            <a:noFill/>
            <a:ln w="28575">
              <a:solidFill>
                <a:srgbClr val="FF0000"/>
              </a:solidFill>
            </a:ln>
          </p:spPr>
          <p:txBody>
            <a:bodyPr wrap="square" rtlCol="0">
              <a:spAutoFit/>
            </a:bodyPr>
            <a:lstStyle/>
            <a:p>
              <a:endParaRPr lang="en-US" dirty="0"/>
            </a:p>
          </p:txBody>
        </p:sp>
        <p:sp>
          <p:nvSpPr>
            <p:cNvPr id="18" name="TextBox 17">
              <a:extLst>
                <a:ext uri="{FF2B5EF4-FFF2-40B4-BE49-F238E27FC236}">
                  <a16:creationId xmlns:a16="http://schemas.microsoft.com/office/drawing/2014/main" id="{DCFD6B38-9C88-7D17-624C-6D83651E94A9}"/>
                </a:ext>
              </a:extLst>
            </p:cNvPr>
            <p:cNvSpPr txBox="1"/>
            <p:nvPr/>
          </p:nvSpPr>
          <p:spPr>
            <a:xfrm>
              <a:off x="488258" y="2915381"/>
              <a:ext cx="535258" cy="369332"/>
            </a:xfrm>
            <a:prstGeom prst="rect">
              <a:avLst/>
            </a:prstGeom>
            <a:noFill/>
          </p:spPr>
          <p:txBody>
            <a:bodyPr wrap="square" rtlCol="0">
              <a:spAutoFit/>
            </a:bodyPr>
            <a:lstStyle/>
            <a:p>
              <a:r>
                <a:rPr lang="en-US" b="1" dirty="0"/>
                <a:t>(1)</a:t>
              </a:r>
            </a:p>
          </p:txBody>
        </p:sp>
        <p:sp>
          <p:nvSpPr>
            <p:cNvPr id="19" name="TextBox 18">
              <a:extLst>
                <a:ext uri="{FF2B5EF4-FFF2-40B4-BE49-F238E27FC236}">
                  <a16:creationId xmlns:a16="http://schemas.microsoft.com/office/drawing/2014/main" id="{955AA70B-171E-7217-73D1-A0A0509EEAE6}"/>
                </a:ext>
              </a:extLst>
            </p:cNvPr>
            <p:cNvSpPr txBox="1"/>
            <p:nvPr/>
          </p:nvSpPr>
          <p:spPr>
            <a:xfrm>
              <a:off x="6095996" y="2915381"/>
              <a:ext cx="535258" cy="369332"/>
            </a:xfrm>
            <a:prstGeom prst="rect">
              <a:avLst/>
            </a:prstGeom>
            <a:noFill/>
          </p:spPr>
          <p:txBody>
            <a:bodyPr wrap="square" rtlCol="0">
              <a:spAutoFit/>
            </a:bodyPr>
            <a:lstStyle/>
            <a:p>
              <a:r>
                <a:rPr lang="en-US" b="1" dirty="0"/>
                <a:t>(2)</a:t>
              </a:r>
            </a:p>
          </p:txBody>
        </p:sp>
        <p:sp>
          <p:nvSpPr>
            <p:cNvPr id="20" name="TextBox 19">
              <a:extLst>
                <a:ext uri="{FF2B5EF4-FFF2-40B4-BE49-F238E27FC236}">
                  <a16:creationId xmlns:a16="http://schemas.microsoft.com/office/drawing/2014/main" id="{B21048CF-59E4-B503-F0A1-29013962495B}"/>
                </a:ext>
              </a:extLst>
            </p:cNvPr>
            <p:cNvSpPr txBox="1"/>
            <p:nvPr/>
          </p:nvSpPr>
          <p:spPr>
            <a:xfrm>
              <a:off x="488258" y="6260529"/>
              <a:ext cx="535258" cy="369332"/>
            </a:xfrm>
            <a:prstGeom prst="rect">
              <a:avLst/>
            </a:prstGeom>
            <a:noFill/>
          </p:spPr>
          <p:txBody>
            <a:bodyPr wrap="square" rtlCol="0">
              <a:spAutoFit/>
            </a:bodyPr>
            <a:lstStyle/>
            <a:p>
              <a:r>
                <a:rPr lang="en-US" b="1" dirty="0"/>
                <a:t>(3)</a:t>
              </a:r>
            </a:p>
          </p:txBody>
        </p:sp>
        <p:sp>
          <p:nvSpPr>
            <p:cNvPr id="21" name="TextBox 20">
              <a:extLst>
                <a:ext uri="{FF2B5EF4-FFF2-40B4-BE49-F238E27FC236}">
                  <a16:creationId xmlns:a16="http://schemas.microsoft.com/office/drawing/2014/main" id="{88497422-3023-51B4-AFD2-0787E24C891B}"/>
                </a:ext>
              </a:extLst>
            </p:cNvPr>
            <p:cNvSpPr txBox="1"/>
            <p:nvPr/>
          </p:nvSpPr>
          <p:spPr>
            <a:xfrm>
              <a:off x="6095996" y="6260529"/>
              <a:ext cx="535258" cy="369332"/>
            </a:xfrm>
            <a:prstGeom prst="rect">
              <a:avLst/>
            </a:prstGeom>
            <a:noFill/>
          </p:spPr>
          <p:txBody>
            <a:bodyPr wrap="square" rtlCol="0">
              <a:spAutoFit/>
            </a:bodyPr>
            <a:lstStyle/>
            <a:p>
              <a:r>
                <a:rPr lang="en-US" b="1" dirty="0"/>
                <a:t>(4)</a:t>
              </a:r>
            </a:p>
          </p:txBody>
        </p:sp>
      </p:grpSp>
      <p:sp>
        <p:nvSpPr>
          <p:cNvPr id="23" name="TextBox 22">
            <a:extLst>
              <a:ext uri="{FF2B5EF4-FFF2-40B4-BE49-F238E27FC236}">
                <a16:creationId xmlns:a16="http://schemas.microsoft.com/office/drawing/2014/main" id="{0C3E2024-40E9-D40B-A793-4421A62022B8}"/>
              </a:ext>
            </a:extLst>
          </p:cNvPr>
          <p:cNvSpPr txBox="1"/>
          <p:nvPr/>
        </p:nvSpPr>
        <p:spPr>
          <a:xfrm>
            <a:off x="7380145" y="3768958"/>
            <a:ext cx="1141285" cy="316659"/>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771857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8E7BC729-C7F0-B983-AA09-D23B0D63075F}"/>
              </a:ext>
            </a:extLst>
          </p:cNvPr>
          <p:cNvGrpSpPr/>
          <p:nvPr/>
        </p:nvGrpSpPr>
        <p:grpSpPr>
          <a:xfrm>
            <a:off x="138543" y="421859"/>
            <a:ext cx="11914913" cy="4343397"/>
            <a:chOff x="138543" y="421859"/>
            <a:chExt cx="11914913" cy="4343397"/>
          </a:xfrm>
        </p:grpSpPr>
        <p:grpSp>
          <p:nvGrpSpPr>
            <p:cNvPr id="25" name="Group 24">
              <a:extLst>
                <a:ext uri="{FF2B5EF4-FFF2-40B4-BE49-F238E27FC236}">
                  <a16:creationId xmlns:a16="http://schemas.microsoft.com/office/drawing/2014/main" id="{EB3ED96B-6F7D-8FAD-7C92-78D23801A1F6}"/>
                </a:ext>
              </a:extLst>
            </p:cNvPr>
            <p:cNvGrpSpPr/>
            <p:nvPr/>
          </p:nvGrpSpPr>
          <p:grpSpPr>
            <a:xfrm>
              <a:off x="138543" y="421859"/>
              <a:ext cx="11914913" cy="4343397"/>
              <a:chOff x="0" y="-4861"/>
              <a:chExt cx="11914913" cy="4343397"/>
            </a:xfrm>
          </p:grpSpPr>
          <p:grpSp>
            <p:nvGrpSpPr>
              <p:cNvPr id="16" name="Group 15">
                <a:extLst>
                  <a:ext uri="{FF2B5EF4-FFF2-40B4-BE49-F238E27FC236}">
                    <a16:creationId xmlns:a16="http://schemas.microsoft.com/office/drawing/2014/main" id="{6F526788-B45C-31CD-EEFF-F10F92DB4DC9}"/>
                  </a:ext>
                </a:extLst>
              </p:cNvPr>
              <p:cNvGrpSpPr/>
              <p:nvPr/>
            </p:nvGrpSpPr>
            <p:grpSpPr>
              <a:xfrm>
                <a:off x="0" y="-1"/>
                <a:ext cx="7801583" cy="4338537"/>
                <a:chOff x="0" y="-1"/>
                <a:chExt cx="12192000" cy="6421414"/>
              </a:xfrm>
            </p:grpSpPr>
            <p:pic>
              <p:nvPicPr>
                <p:cNvPr id="3" name="Picture 2">
                  <a:extLst>
                    <a:ext uri="{FF2B5EF4-FFF2-40B4-BE49-F238E27FC236}">
                      <a16:creationId xmlns:a16="http://schemas.microsoft.com/office/drawing/2014/main" id="{0E29A6BC-86F4-B3A6-34E8-00FFA52BA07E}"/>
                    </a:ext>
                  </a:extLst>
                </p:cNvPr>
                <p:cNvPicPr>
                  <a:picLocks noChangeAspect="1"/>
                </p:cNvPicPr>
                <p:nvPr/>
              </p:nvPicPr>
              <p:blipFill>
                <a:blip r:embed="rId3"/>
                <a:stretch>
                  <a:fillRect/>
                </a:stretch>
              </p:blipFill>
              <p:spPr>
                <a:xfrm>
                  <a:off x="6096000" y="25401"/>
                  <a:ext cx="6096000" cy="6396012"/>
                </a:xfrm>
                <a:prstGeom prst="rect">
                  <a:avLst/>
                </a:prstGeom>
              </p:spPr>
            </p:pic>
            <p:pic>
              <p:nvPicPr>
                <p:cNvPr id="5" name="Picture 4">
                  <a:extLst>
                    <a:ext uri="{FF2B5EF4-FFF2-40B4-BE49-F238E27FC236}">
                      <a16:creationId xmlns:a16="http://schemas.microsoft.com/office/drawing/2014/main" id="{9EA0D23C-D485-E7D4-15C0-1CE98BB8EDAF}"/>
                    </a:ext>
                  </a:extLst>
                </p:cNvPr>
                <p:cNvPicPr>
                  <a:picLocks noChangeAspect="1"/>
                </p:cNvPicPr>
                <p:nvPr/>
              </p:nvPicPr>
              <p:blipFill>
                <a:blip r:embed="rId4"/>
                <a:stretch>
                  <a:fillRect/>
                </a:stretch>
              </p:blipFill>
              <p:spPr>
                <a:xfrm>
                  <a:off x="0" y="-1"/>
                  <a:ext cx="6064562" cy="6395125"/>
                </a:xfrm>
                <a:prstGeom prst="rect">
                  <a:avLst/>
                </a:prstGeom>
              </p:spPr>
            </p:pic>
            <p:sp>
              <p:nvSpPr>
                <p:cNvPr id="6" name="TextBox 5">
                  <a:extLst>
                    <a:ext uri="{FF2B5EF4-FFF2-40B4-BE49-F238E27FC236}">
                      <a16:creationId xmlns:a16="http://schemas.microsoft.com/office/drawing/2014/main" id="{D12C7D4F-7959-C76C-FBE6-7CB2C6DD1EF8}"/>
                    </a:ext>
                  </a:extLst>
                </p:cNvPr>
                <p:cNvSpPr txBox="1"/>
                <p:nvPr/>
              </p:nvSpPr>
              <p:spPr>
                <a:xfrm>
                  <a:off x="1050587" y="856034"/>
                  <a:ext cx="797668" cy="272375"/>
                </a:xfrm>
                <a:prstGeom prst="rect">
                  <a:avLst/>
                </a:prstGeom>
                <a:noFill/>
                <a:ln w="28575">
                  <a:solidFill>
                    <a:srgbClr val="FF000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8FB2B0C1-15EB-7704-4EBC-443D504DC0F1}"/>
                    </a:ext>
                  </a:extLst>
                </p:cNvPr>
                <p:cNvSpPr txBox="1"/>
                <p:nvPr/>
              </p:nvSpPr>
              <p:spPr>
                <a:xfrm>
                  <a:off x="7490297" y="3428999"/>
                  <a:ext cx="1673157" cy="423153"/>
                </a:xfrm>
                <a:prstGeom prst="rect">
                  <a:avLst/>
                </a:prstGeom>
                <a:noFill/>
                <a:ln w="28575">
                  <a:solidFill>
                    <a:srgbClr val="FF00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ABFE8D8C-4454-EF02-F02E-6DDA32328D86}"/>
                    </a:ext>
                  </a:extLst>
                </p:cNvPr>
                <p:cNvSpPr txBox="1"/>
                <p:nvPr/>
              </p:nvSpPr>
              <p:spPr>
                <a:xfrm>
                  <a:off x="9918969" y="1572638"/>
                  <a:ext cx="1131651" cy="275617"/>
                </a:xfrm>
                <a:prstGeom prst="rect">
                  <a:avLst/>
                </a:prstGeom>
                <a:noFill/>
                <a:ln w="28575">
                  <a:solidFill>
                    <a:srgbClr val="FF000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D63B6B82-16F0-ACFE-297E-041FF3A99465}"/>
                    </a:ext>
                  </a:extLst>
                </p:cNvPr>
                <p:cNvSpPr txBox="1"/>
                <p:nvPr/>
              </p:nvSpPr>
              <p:spPr>
                <a:xfrm>
                  <a:off x="9199120" y="5966297"/>
                  <a:ext cx="976011" cy="275617"/>
                </a:xfrm>
                <a:prstGeom prst="rect">
                  <a:avLst/>
                </a:prstGeom>
                <a:noFill/>
                <a:ln w="28575">
                  <a:solidFill>
                    <a:srgbClr val="FF00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429781EA-A709-DC69-6550-FC36996ED152}"/>
                    </a:ext>
                  </a:extLst>
                </p:cNvPr>
                <p:cNvSpPr txBox="1"/>
                <p:nvPr/>
              </p:nvSpPr>
              <p:spPr>
                <a:xfrm>
                  <a:off x="433020" y="725437"/>
                  <a:ext cx="1843349" cy="369332"/>
                </a:xfrm>
                <a:prstGeom prst="rect">
                  <a:avLst/>
                </a:prstGeom>
                <a:noFill/>
              </p:spPr>
              <p:txBody>
                <a:bodyPr wrap="square" rtlCol="0">
                  <a:spAutoFit/>
                </a:bodyPr>
                <a:lstStyle/>
                <a:p>
                  <a:r>
                    <a:rPr lang="en-US" b="1" dirty="0"/>
                    <a:t>(1)</a:t>
                  </a:r>
                </a:p>
              </p:txBody>
            </p:sp>
            <p:sp>
              <p:nvSpPr>
                <p:cNvPr id="11" name="TextBox 10">
                  <a:extLst>
                    <a:ext uri="{FF2B5EF4-FFF2-40B4-BE49-F238E27FC236}">
                      <a16:creationId xmlns:a16="http://schemas.microsoft.com/office/drawing/2014/main" id="{1C6D7906-ECE5-2977-8DB1-FDCC3F14AE17}"/>
                    </a:ext>
                  </a:extLst>
                </p:cNvPr>
                <p:cNvSpPr txBox="1"/>
                <p:nvPr/>
              </p:nvSpPr>
              <p:spPr>
                <a:xfrm>
                  <a:off x="6854416" y="3313845"/>
                  <a:ext cx="1728720" cy="369332"/>
                </a:xfrm>
                <a:prstGeom prst="rect">
                  <a:avLst/>
                </a:prstGeom>
                <a:noFill/>
              </p:spPr>
              <p:txBody>
                <a:bodyPr wrap="square" rtlCol="0">
                  <a:spAutoFit/>
                </a:bodyPr>
                <a:lstStyle/>
                <a:p>
                  <a:r>
                    <a:rPr lang="en-US" b="1" dirty="0"/>
                    <a:t>(2)</a:t>
                  </a:r>
                </a:p>
              </p:txBody>
            </p:sp>
            <p:sp>
              <p:nvSpPr>
                <p:cNvPr id="12" name="TextBox 11">
                  <a:extLst>
                    <a:ext uri="{FF2B5EF4-FFF2-40B4-BE49-F238E27FC236}">
                      <a16:creationId xmlns:a16="http://schemas.microsoft.com/office/drawing/2014/main" id="{096D01FD-2B6B-B70E-D427-B8059F1F18E2}"/>
                    </a:ext>
                  </a:extLst>
                </p:cNvPr>
                <p:cNvSpPr txBox="1"/>
                <p:nvPr/>
              </p:nvSpPr>
              <p:spPr>
                <a:xfrm>
                  <a:off x="9004381" y="1094769"/>
                  <a:ext cx="1365485" cy="369332"/>
                </a:xfrm>
                <a:prstGeom prst="rect">
                  <a:avLst/>
                </a:prstGeom>
                <a:noFill/>
              </p:spPr>
              <p:txBody>
                <a:bodyPr wrap="square" rtlCol="0">
                  <a:spAutoFit/>
                </a:bodyPr>
                <a:lstStyle/>
                <a:p>
                  <a:r>
                    <a:rPr lang="en-US" b="1" dirty="0"/>
                    <a:t>(3)</a:t>
                  </a:r>
                </a:p>
              </p:txBody>
            </p:sp>
            <p:sp>
              <p:nvSpPr>
                <p:cNvPr id="13" name="TextBox 12">
                  <a:extLst>
                    <a:ext uri="{FF2B5EF4-FFF2-40B4-BE49-F238E27FC236}">
                      <a16:creationId xmlns:a16="http://schemas.microsoft.com/office/drawing/2014/main" id="{DF68D800-FABB-F35F-882D-CE83F7FC4697}"/>
                    </a:ext>
                  </a:extLst>
                </p:cNvPr>
                <p:cNvSpPr txBox="1"/>
                <p:nvPr/>
              </p:nvSpPr>
              <p:spPr>
                <a:xfrm>
                  <a:off x="8583136" y="5803108"/>
                  <a:ext cx="1075241" cy="369332"/>
                </a:xfrm>
                <a:prstGeom prst="rect">
                  <a:avLst/>
                </a:prstGeom>
                <a:noFill/>
              </p:spPr>
              <p:txBody>
                <a:bodyPr wrap="square" rtlCol="0">
                  <a:spAutoFit/>
                </a:bodyPr>
                <a:lstStyle/>
                <a:p>
                  <a:r>
                    <a:rPr lang="en-US" b="1" dirty="0"/>
                    <a:t>(5)</a:t>
                  </a:r>
                </a:p>
              </p:txBody>
            </p:sp>
            <p:sp>
              <p:nvSpPr>
                <p:cNvPr id="14" name="TextBox 13">
                  <a:extLst>
                    <a:ext uri="{FF2B5EF4-FFF2-40B4-BE49-F238E27FC236}">
                      <a16:creationId xmlns:a16="http://schemas.microsoft.com/office/drawing/2014/main" id="{506C5734-31C0-E8C6-42E5-AC36076E4BC2}"/>
                    </a:ext>
                  </a:extLst>
                </p:cNvPr>
                <p:cNvSpPr txBox="1"/>
                <p:nvPr/>
              </p:nvSpPr>
              <p:spPr>
                <a:xfrm>
                  <a:off x="9622342" y="1250164"/>
                  <a:ext cx="1131651" cy="275617"/>
                </a:xfrm>
                <a:prstGeom prst="rect">
                  <a:avLst/>
                </a:prstGeom>
                <a:noFill/>
                <a:ln w="28575">
                  <a:solidFill>
                    <a:srgbClr val="FF0000"/>
                  </a:solidFill>
                </a:ln>
              </p:spPr>
              <p:txBody>
                <a:bodyPr wrap="square" rtlCol="0">
                  <a:spAutoFit/>
                </a:bodyPr>
                <a:lstStyle/>
                <a:p>
                  <a:endParaRPr lang="en-US" dirty="0"/>
                </a:p>
              </p:txBody>
            </p:sp>
            <p:sp>
              <p:nvSpPr>
                <p:cNvPr id="15" name="TextBox 14">
                  <a:extLst>
                    <a:ext uri="{FF2B5EF4-FFF2-40B4-BE49-F238E27FC236}">
                      <a16:creationId xmlns:a16="http://schemas.microsoft.com/office/drawing/2014/main" id="{32A028AC-3CA5-7ED2-7E7F-527821ED6CE8}"/>
                    </a:ext>
                  </a:extLst>
                </p:cNvPr>
                <p:cNvSpPr txBox="1"/>
                <p:nvPr/>
              </p:nvSpPr>
              <p:spPr>
                <a:xfrm>
                  <a:off x="9348041" y="1434830"/>
                  <a:ext cx="1515513" cy="369332"/>
                </a:xfrm>
                <a:prstGeom prst="rect">
                  <a:avLst/>
                </a:prstGeom>
                <a:noFill/>
              </p:spPr>
              <p:txBody>
                <a:bodyPr wrap="square" rtlCol="0">
                  <a:spAutoFit/>
                </a:bodyPr>
                <a:lstStyle/>
                <a:p>
                  <a:r>
                    <a:rPr lang="en-US" b="1" dirty="0"/>
                    <a:t>(4)</a:t>
                  </a:r>
                </a:p>
              </p:txBody>
            </p:sp>
          </p:grpSp>
          <p:pic>
            <p:nvPicPr>
              <p:cNvPr id="24" name="Picture 23">
                <a:extLst>
                  <a:ext uri="{FF2B5EF4-FFF2-40B4-BE49-F238E27FC236}">
                    <a16:creationId xmlns:a16="http://schemas.microsoft.com/office/drawing/2014/main" id="{074F2A6F-29E4-1C1B-227F-228C354F7B57}"/>
                  </a:ext>
                </a:extLst>
              </p:cNvPr>
              <p:cNvPicPr>
                <a:picLocks noChangeAspect="1"/>
              </p:cNvPicPr>
              <p:nvPr/>
            </p:nvPicPr>
            <p:blipFill>
              <a:blip r:embed="rId5"/>
              <a:stretch>
                <a:fillRect/>
              </a:stretch>
            </p:blipFill>
            <p:spPr>
              <a:xfrm>
                <a:off x="7821700" y="-4861"/>
                <a:ext cx="4093213" cy="4325635"/>
              </a:xfrm>
              <a:prstGeom prst="rect">
                <a:avLst/>
              </a:prstGeom>
            </p:spPr>
          </p:pic>
        </p:grpSp>
        <p:sp>
          <p:nvSpPr>
            <p:cNvPr id="26" name="TextBox 25">
              <a:extLst>
                <a:ext uri="{FF2B5EF4-FFF2-40B4-BE49-F238E27FC236}">
                  <a16:creationId xmlns:a16="http://schemas.microsoft.com/office/drawing/2014/main" id="{24157E51-52A7-8014-6A54-FFEF528EACAA}"/>
                </a:ext>
              </a:extLst>
            </p:cNvPr>
            <p:cNvSpPr txBox="1"/>
            <p:nvPr/>
          </p:nvSpPr>
          <p:spPr>
            <a:xfrm>
              <a:off x="10982814" y="1253193"/>
              <a:ext cx="1070642" cy="285897"/>
            </a:xfrm>
            <a:prstGeom prst="rect">
              <a:avLst/>
            </a:prstGeom>
            <a:noFill/>
            <a:ln w="28575">
              <a:solidFill>
                <a:srgbClr val="FF0000"/>
              </a:solidFill>
            </a:ln>
          </p:spPr>
          <p:txBody>
            <a:bodyPr wrap="square" rtlCol="0">
              <a:spAutoFit/>
            </a:bodyPr>
            <a:lstStyle/>
            <a:p>
              <a:endParaRPr lang="en-US" dirty="0"/>
            </a:p>
          </p:txBody>
        </p:sp>
        <p:sp>
          <p:nvSpPr>
            <p:cNvPr id="27" name="TextBox 26">
              <a:extLst>
                <a:ext uri="{FF2B5EF4-FFF2-40B4-BE49-F238E27FC236}">
                  <a16:creationId xmlns:a16="http://schemas.microsoft.com/office/drawing/2014/main" id="{CB36390B-278F-30C7-CCEB-33EBC29A4F72}"/>
                </a:ext>
              </a:extLst>
            </p:cNvPr>
            <p:cNvSpPr txBox="1"/>
            <p:nvPr/>
          </p:nvSpPr>
          <p:spPr>
            <a:xfrm>
              <a:off x="10545798" y="1166385"/>
              <a:ext cx="688040" cy="369332"/>
            </a:xfrm>
            <a:prstGeom prst="rect">
              <a:avLst/>
            </a:prstGeom>
            <a:noFill/>
          </p:spPr>
          <p:txBody>
            <a:bodyPr wrap="square" rtlCol="0">
              <a:spAutoFit/>
            </a:bodyPr>
            <a:lstStyle/>
            <a:p>
              <a:r>
                <a:rPr lang="en-US" b="1" dirty="0">
                  <a:solidFill>
                    <a:schemeClr val="bg1"/>
                  </a:solidFill>
                </a:rPr>
                <a:t>(6)</a:t>
              </a:r>
            </a:p>
          </p:txBody>
        </p:sp>
      </p:grpSp>
    </p:spTree>
    <p:extLst>
      <p:ext uri="{BB962C8B-B14F-4D97-AF65-F5344CB8AC3E}">
        <p14:creationId xmlns:p14="http://schemas.microsoft.com/office/powerpoint/2010/main" val="301468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7169FD86-995C-C17D-DF15-F44DC665F76A}"/>
              </a:ext>
            </a:extLst>
          </p:cNvPr>
          <p:cNvGrpSpPr/>
          <p:nvPr/>
        </p:nvGrpSpPr>
        <p:grpSpPr>
          <a:xfrm>
            <a:off x="1" y="0"/>
            <a:ext cx="12192618" cy="4291615"/>
            <a:chOff x="1" y="0"/>
            <a:chExt cx="12192618" cy="4291615"/>
          </a:xfrm>
        </p:grpSpPr>
        <p:grpSp>
          <p:nvGrpSpPr>
            <p:cNvPr id="24" name="Group 23">
              <a:extLst>
                <a:ext uri="{FF2B5EF4-FFF2-40B4-BE49-F238E27FC236}">
                  <a16:creationId xmlns:a16="http://schemas.microsoft.com/office/drawing/2014/main" id="{3F9B84C6-EC39-40DA-7781-34D3D3CB5CFF}"/>
                </a:ext>
              </a:extLst>
            </p:cNvPr>
            <p:cNvGrpSpPr/>
            <p:nvPr/>
          </p:nvGrpSpPr>
          <p:grpSpPr>
            <a:xfrm>
              <a:off x="1" y="1"/>
              <a:ext cx="4085616" cy="4291614"/>
              <a:chOff x="1" y="1"/>
              <a:chExt cx="4085616" cy="4291614"/>
            </a:xfrm>
          </p:grpSpPr>
          <p:pic>
            <p:nvPicPr>
              <p:cNvPr id="3" name="Picture 2">
                <a:extLst>
                  <a:ext uri="{FF2B5EF4-FFF2-40B4-BE49-F238E27FC236}">
                    <a16:creationId xmlns:a16="http://schemas.microsoft.com/office/drawing/2014/main" id="{CE5DFD0B-BD12-5E07-DEC8-14FD7E9CCD4B}"/>
                  </a:ext>
                </a:extLst>
              </p:cNvPr>
              <p:cNvPicPr>
                <a:picLocks noChangeAspect="1"/>
              </p:cNvPicPr>
              <p:nvPr/>
            </p:nvPicPr>
            <p:blipFill>
              <a:blip r:embed="rId3"/>
              <a:stretch>
                <a:fillRect/>
              </a:stretch>
            </p:blipFill>
            <p:spPr>
              <a:xfrm>
                <a:off x="1" y="1"/>
                <a:ext cx="4085616" cy="4291614"/>
              </a:xfrm>
              <a:prstGeom prst="rect">
                <a:avLst/>
              </a:prstGeom>
            </p:spPr>
          </p:pic>
          <p:sp>
            <p:nvSpPr>
              <p:cNvPr id="9" name="TextBox 8">
                <a:extLst>
                  <a:ext uri="{FF2B5EF4-FFF2-40B4-BE49-F238E27FC236}">
                    <a16:creationId xmlns:a16="http://schemas.microsoft.com/office/drawing/2014/main" id="{4BA0EAF1-B15F-3050-25CB-435653A23814}"/>
                  </a:ext>
                </a:extLst>
              </p:cNvPr>
              <p:cNvSpPr txBox="1"/>
              <p:nvPr/>
            </p:nvSpPr>
            <p:spPr>
              <a:xfrm>
                <a:off x="728662" y="700088"/>
                <a:ext cx="407194" cy="142875"/>
              </a:xfrm>
              <a:prstGeom prst="rect">
                <a:avLst/>
              </a:prstGeom>
              <a:noFill/>
              <a:ln w="12700">
                <a:solidFill>
                  <a:srgbClr val="FF00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EC6AC524-8B66-1500-E271-D143B2489494}"/>
                  </a:ext>
                </a:extLst>
              </p:cNvPr>
              <p:cNvSpPr txBox="1"/>
              <p:nvPr/>
            </p:nvSpPr>
            <p:spPr>
              <a:xfrm>
                <a:off x="306223" y="575321"/>
                <a:ext cx="1179547" cy="249534"/>
              </a:xfrm>
              <a:prstGeom prst="rect">
                <a:avLst/>
              </a:prstGeom>
              <a:noFill/>
            </p:spPr>
            <p:txBody>
              <a:bodyPr wrap="square" rtlCol="0">
                <a:spAutoFit/>
              </a:bodyPr>
              <a:lstStyle/>
              <a:p>
                <a:r>
                  <a:rPr lang="en-US" b="1" dirty="0"/>
                  <a:t>(1)</a:t>
                </a:r>
              </a:p>
            </p:txBody>
          </p:sp>
        </p:grpSp>
        <p:grpSp>
          <p:nvGrpSpPr>
            <p:cNvPr id="25" name="Group 24">
              <a:extLst>
                <a:ext uri="{FF2B5EF4-FFF2-40B4-BE49-F238E27FC236}">
                  <a16:creationId xmlns:a16="http://schemas.microsoft.com/office/drawing/2014/main" id="{08A1E73A-EFDB-0895-6A6E-013826DF40E6}"/>
                </a:ext>
              </a:extLst>
            </p:cNvPr>
            <p:cNvGrpSpPr/>
            <p:nvPr/>
          </p:nvGrpSpPr>
          <p:grpSpPr>
            <a:xfrm>
              <a:off x="4085617" y="0"/>
              <a:ext cx="4086233" cy="4291615"/>
              <a:chOff x="4085617" y="0"/>
              <a:chExt cx="4086233" cy="4291615"/>
            </a:xfrm>
          </p:grpSpPr>
          <p:pic>
            <p:nvPicPr>
              <p:cNvPr id="5" name="Picture 4">
                <a:extLst>
                  <a:ext uri="{FF2B5EF4-FFF2-40B4-BE49-F238E27FC236}">
                    <a16:creationId xmlns:a16="http://schemas.microsoft.com/office/drawing/2014/main" id="{28C003EE-85F7-3DB9-5388-50A533CD8825}"/>
                  </a:ext>
                </a:extLst>
              </p:cNvPr>
              <p:cNvPicPr>
                <a:picLocks noChangeAspect="1"/>
              </p:cNvPicPr>
              <p:nvPr/>
            </p:nvPicPr>
            <p:blipFill>
              <a:blip r:embed="rId4"/>
              <a:stretch>
                <a:fillRect/>
              </a:stretch>
            </p:blipFill>
            <p:spPr>
              <a:xfrm>
                <a:off x="4085617" y="0"/>
                <a:ext cx="4086233" cy="4291615"/>
              </a:xfrm>
              <a:prstGeom prst="rect">
                <a:avLst/>
              </a:prstGeom>
            </p:spPr>
          </p:pic>
          <p:sp>
            <p:nvSpPr>
              <p:cNvPr id="11" name="TextBox 10">
                <a:extLst>
                  <a:ext uri="{FF2B5EF4-FFF2-40B4-BE49-F238E27FC236}">
                    <a16:creationId xmlns:a16="http://schemas.microsoft.com/office/drawing/2014/main" id="{BE07D631-E2D1-2FDE-5909-F68D1B933A2A}"/>
                  </a:ext>
                </a:extLst>
              </p:cNvPr>
              <p:cNvSpPr txBox="1"/>
              <p:nvPr/>
            </p:nvSpPr>
            <p:spPr>
              <a:xfrm>
                <a:off x="5053724" y="1164184"/>
                <a:ext cx="1000604" cy="128836"/>
              </a:xfrm>
              <a:prstGeom prst="rect">
                <a:avLst/>
              </a:prstGeom>
              <a:noFill/>
              <a:ln w="12700">
                <a:solidFill>
                  <a:srgbClr val="FF00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A02E93D9-B25A-1157-0D68-99E20782E6CE}"/>
                  </a:ext>
                </a:extLst>
              </p:cNvPr>
              <p:cNvSpPr txBox="1"/>
              <p:nvPr/>
            </p:nvSpPr>
            <p:spPr>
              <a:xfrm>
                <a:off x="6535076" y="1035348"/>
                <a:ext cx="751549" cy="128836"/>
              </a:xfrm>
              <a:prstGeom prst="rect">
                <a:avLst/>
              </a:prstGeom>
              <a:noFill/>
              <a:ln w="12700">
                <a:solidFill>
                  <a:srgbClr val="FF0000"/>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01804F60-445E-42A9-2A90-802B38200733}"/>
                  </a:ext>
                </a:extLst>
              </p:cNvPr>
              <p:cNvSpPr txBox="1"/>
              <p:nvPr/>
            </p:nvSpPr>
            <p:spPr>
              <a:xfrm>
                <a:off x="6627730" y="1259434"/>
                <a:ext cx="869636" cy="128836"/>
              </a:xfrm>
              <a:prstGeom prst="rect">
                <a:avLst/>
              </a:prstGeom>
              <a:noFill/>
              <a:ln w="12700">
                <a:solidFill>
                  <a:srgbClr val="FF000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79155187-ECC4-5613-3A69-57556E098E40}"/>
                  </a:ext>
                </a:extLst>
              </p:cNvPr>
              <p:cNvSpPr txBox="1"/>
              <p:nvPr/>
            </p:nvSpPr>
            <p:spPr>
              <a:xfrm>
                <a:off x="6159301" y="4018359"/>
                <a:ext cx="751549" cy="166317"/>
              </a:xfrm>
              <a:prstGeom prst="rect">
                <a:avLst/>
              </a:prstGeom>
              <a:noFill/>
              <a:ln w="12700">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F1B9A78E-BFF2-2E5F-14DF-E66AEFC2A6DD}"/>
                  </a:ext>
                </a:extLst>
              </p:cNvPr>
              <p:cNvSpPr txBox="1"/>
              <p:nvPr/>
            </p:nvSpPr>
            <p:spPr>
              <a:xfrm>
                <a:off x="4645379" y="1039416"/>
                <a:ext cx="1179547" cy="369332"/>
              </a:xfrm>
              <a:prstGeom prst="rect">
                <a:avLst/>
              </a:prstGeom>
              <a:noFill/>
            </p:spPr>
            <p:txBody>
              <a:bodyPr wrap="square" rtlCol="0">
                <a:spAutoFit/>
              </a:bodyPr>
              <a:lstStyle/>
              <a:p>
                <a:r>
                  <a:rPr lang="en-US" b="1" dirty="0"/>
                  <a:t>(2)</a:t>
                </a:r>
              </a:p>
            </p:txBody>
          </p:sp>
          <p:sp>
            <p:nvSpPr>
              <p:cNvPr id="18" name="TextBox 17">
                <a:extLst>
                  <a:ext uri="{FF2B5EF4-FFF2-40B4-BE49-F238E27FC236}">
                    <a16:creationId xmlns:a16="http://schemas.microsoft.com/office/drawing/2014/main" id="{23B2B3E8-A0F0-D55E-A4C8-281DA53F1B0B}"/>
                  </a:ext>
                </a:extLst>
              </p:cNvPr>
              <p:cNvSpPr txBox="1"/>
              <p:nvPr/>
            </p:nvSpPr>
            <p:spPr>
              <a:xfrm>
                <a:off x="6125886" y="869031"/>
                <a:ext cx="1000605" cy="369332"/>
              </a:xfrm>
              <a:prstGeom prst="rect">
                <a:avLst/>
              </a:prstGeom>
              <a:noFill/>
            </p:spPr>
            <p:txBody>
              <a:bodyPr wrap="square" rtlCol="0">
                <a:spAutoFit/>
              </a:bodyPr>
              <a:lstStyle/>
              <a:p>
                <a:r>
                  <a:rPr lang="en-US" b="1" dirty="0"/>
                  <a:t>(3)</a:t>
                </a:r>
              </a:p>
            </p:txBody>
          </p:sp>
          <p:sp>
            <p:nvSpPr>
              <p:cNvPr id="19" name="TextBox 18">
                <a:extLst>
                  <a:ext uri="{FF2B5EF4-FFF2-40B4-BE49-F238E27FC236}">
                    <a16:creationId xmlns:a16="http://schemas.microsoft.com/office/drawing/2014/main" id="{AA1C6DCE-98C2-4C39-004E-0C03A8945CEC}"/>
                  </a:ext>
                </a:extLst>
              </p:cNvPr>
              <p:cNvSpPr txBox="1"/>
              <p:nvPr/>
            </p:nvSpPr>
            <p:spPr>
              <a:xfrm>
                <a:off x="6233271" y="1139186"/>
                <a:ext cx="1179547" cy="369332"/>
              </a:xfrm>
              <a:prstGeom prst="rect">
                <a:avLst/>
              </a:prstGeom>
              <a:noFill/>
            </p:spPr>
            <p:txBody>
              <a:bodyPr wrap="square" rtlCol="0">
                <a:spAutoFit/>
              </a:bodyPr>
              <a:lstStyle/>
              <a:p>
                <a:r>
                  <a:rPr lang="en-US" b="1" dirty="0"/>
                  <a:t>(4)</a:t>
                </a:r>
              </a:p>
            </p:txBody>
          </p:sp>
          <p:sp>
            <p:nvSpPr>
              <p:cNvPr id="20" name="TextBox 19">
                <a:extLst>
                  <a:ext uri="{FF2B5EF4-FFF2-40B4-BE49-F238E27FC236}">
                    <a16:creationId xmlns:a16="http://schemas.microsoft.com/office/drawing/2014/main" id="{BB691ED4-0AB3-3DCF-903E-6455DA6D3C41}"/>
                  </a:ext>
                </a:extLst>
              </p:cNvPr>
              <p:cNvSpPr txBox="1"/>
              <p:nvPr/>
            </p:nvSpPr>
            <p:spPr>
              <a:xfrm>
                <a:off x="5731303" y="3916851"/>
                <a:ext cx="1179547" cy="369332"/>
              </a:xfrm>
              <a:prstGeom prst="rect">
                <a:avLst/>
              </a:prstGeom>
              <a:noFill/>
            </p:spPr>
            <p:txBody>
              <a:bodyPr wrap="square" rtlCol="0">
                <a:spAutoFit/>
              </a:bodyPr>
              <a:lstStyle/>
              <a:p>
                <a:r>
                  <a:rPr lang="en-US" b="1" dirty="0"/>
                  <a:t>(5)</a:t>
                </a:r>
              </a:p>
            </p:txBody>
          </p:sp>
        </p:grpSp>
        <p:grpSp>
          <p:nvGrpSpPr>
            <p:cNvPr id="22" name="Group 21">
              <a:extLst>
                <a:ext uri="{FF2B5EF4-FFF2-40B4-BE49-F238E27FC236}">
                  <a16:creationId xmlns:a16="http://schemas.microsoft.com/office/drawing/2014/main" id="{DC243986-0833-CB95-B107-0DBB4A559600}"/>
                </a:ext>
              </a:extLst>
            </p:cNvPr>
            <p:cNvGrpSpPr/>
            <p:nvPr/>
          </p:nvGrpSpPr>
          <p:grpSpPr>
            <a:xfrm>
              <a:off x="8106385" y="0"/>
              <a:ext cx="4086234" cy="4291615"/>
              <a:chOff x="7767373" y="-303609"/>
              <a:chExt cx="4086234" cy="4291615"/>
            </a:xfrm>
          </p:grpSpPr>
          <p:pic>
            <p:nvPicPr>
              <p:cNvPr id="7" name="Picture 6">
                <a:extLst>
                  <a:ext uri="{FF2B5EF4-FFF2-40B4-BE49-F238E27FC236}">
                    <a16:creationId xmlns:a16="http://schemas.microsoft.com/office/drawing/2014/main" id="{693A0BE8-5981-5C29-E5BE-11FA9C952CDB}"/>
                  </a:ext>
                </a:extLst>
              </p:cNvPr>
              <p:cNvPicPr>
                <a:picLocks noChangeAspect="1"/>
              </p:cNvPicPr>
              <p:nvPr/>
            </p:nvPicPr>
            <p:blipFill>
              <a:blip r:embed="rId5"/>
              <a:stretch>
                <a:fillRect/>
              </a:stretch>
            </p:blipFill>
            <p:spPr>
              <a:xfrm>
                <a:off x="7767373" y="-303609"/>
                <a:ext cx="4086234" cy="4291615"/>
              </a:xfrm>
              <a:prstGeom prst="rect">
                <a:avLst/>
              </a:prstGeom>
            </p:spPr>
          </p:pic>
          <p:sp>
            <p:nvSpPr>
              <p:cNvPr id="15" name="TextBox 14">
                <a:extLst>
                  <a:ext uri="{FF2B5EF4-FFF2-40B4-BE49-F238E27FC236}">
                    <a16:creationId xmlns:a16="http://schemas.microsoft.com/office/drawing/2014/main" id="{3A6D7638-51CB-32C6-B784-BB227356F251}"/>
                  </a:ext>
                </a:extLst>
              </p:cNvPr>
              <p:cNvSpPr txBox="1"/>
              <p:nvPr/>
            </p:nvSpPr>
            <p:spPr>
              <a:xfrm>
                <a:off x="10842277" y="869031"/>
                <a:ext cx="962770" cy="213247"/>
              </a:xfrm>
              <a:prstGeom prst="rect">
                <a:avLst/>
              </a:prstGeom>
              <a:noFill/>
              <a:ln w="12700">
                <a:solidFill>
                  <a:srgbClr val="FF0000"/>
                </a:solidFill>
              </a:ln>
            </p:spPr>
            <p:txBody>
              <a:bodyPr wrap="square" rtlCol="0">
                <a:spAutoFit/>
              </a:bodyPr>
              <a:lstStyle/>
              <a:p>
                <a:endParaRPr lang="en-US" dirty="0"/>
              </a:p>
            </p:txBody>
          </p:sp>
          <p:sp>
            <p:nvSpPr>
              <p:cNvPr id="21" name="TextBox 20">
                <a:extLst>
                  <a:ext uri="{FF2B5EF4-FFF2-40B4-BE49-F238E27FC236}">
                    <a16:creationId xmlns:a16="http://schemas.microsoft.com/office/drawing/2014/main" id="{9FAC4D79-9729-24D5-D435-2B90865409CD}"/>
                  </a:ext>
                </a:extLst>
              </p:cNvPr>
              <p:cNvSpPr txBox="1"/>
              <p:nvPr/>
            </p:nvSpPr>
            <p:spPr>
              <a:xfrm>
                <a:off x="10397415" y="790988"/>
                <a:ext cx="1179547" cy="369332"/>
              </a:xfrm>
              <a:prstGeom prst="rect">
                <a:avLst/>
              </a:prstGeom>
              <a:noFill/>
            </p:spPr>
            <p:txBody>
              <a:bodyPr wrap="square" rtlCol="0">
                <a:spAutoFit/>
              </a:bodyPr>
              <a:lstStyle/>
              <a:p>
                <a:r>
                  <a:rPr lang="en-US" b="1" dirty="0">
                    <a:solidFill>
                      <a:schemeClr val="bg1"/>
                    </a:solidFill>
                  </a:rPr>
                  <a:t>(6)</a:t>
                </a:r>
              </a:p>
            </p:txBody>
          </p:sp>
        </p:grpSp>
      </p:grpSp>
    </p:spTree>
    <p:extLst>
      <p:ext uri="{BB962C8B-B14F-4D97-AF65-F5344CB8AC3E}">
        <p14:creationId xmlns:p14="http://schemas.microsoft.com/office/powerpoint/2010/main" val="3137239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670FD986-5798-8620-9374-5A7B9EB2DA69}"/>
              </a:ext>
            </a:extLst>
          </p:cNvPr>
          <p:cNvSpPr txBox="1"/>
          <p:nvPr/>
        </p:nvSpPr>
        <p:spPr>
          <a:xfrm>
            <a:off x="2070632" y="3835400"/>
            <a:ext cx="550949" cy="266830"/>
          </a:xfrm>
          <a:prstGeom prst="rect">
            <a:avLst/>
          </a:prstGeom>
          <a:noFill/>
          <a:ln>
            <a:solidFill>
              <a:srgbClr val="FF0000"/>
            </a:solidFill>
          </a:ln>
        </p:spPr>
        <p:txBody>
          <a:bodyPr wrap="square" rtlCol="0">
            <a:spAutoFit/>
          </a:bodyPr>
          <a:lstStyle/>
          <a:p>
            <a:endParaRPr lang="en-US" dirty="0"/>
          </a:p>
        </p:txBody>
      </p:sp>
      <p:grpSp>
        <p:nvGrpSpPr>
          <p:cNvPr id="55" name="Group 54">
            <a:extLst>
              <a:ext uri="{FF2B5EF4-FFF2-40B4-BE49-F238E27FC236}">
                <a16:creationId xmlns:a16="http://schemas.microsoft.com/office/drawing/2014/main" id="{F4ACD931-3DC6-E414-D834-E91699513CC6}"/>
              </a:ext>
            </a:extLst>
          </p:cNvPr>
          <p:cNvGrpSpPr/>
          <p:nvPr/>
        </p:nvGrpSpPr>
        <p:grpSpPr>
          <a:xfrm>
            <a:off x="12388" y="-4154"/>
            <a:ext cx="11921267" cy="4167593"/>
            <a:chOff x="12388" y="-4154"/>
            <a:chExt cx="11921267" cy="4167593"/>
          </a:xfrm>
        </p:grpSpPr>
        <p:grpSp>
          <p:nvGrpSpPr>
            <p:cNvPr id="53" name="Group 52">
              <a:extLst>
                <a:ext uri="{FF2B5EF4-FFF2-40B4-BE49-F238E27FC236}">
                  <a16:creationId xmlns:a16="http://schemas.microsoft.com/office/drawing/2014/main" id="{2738FCD9-FBB1-DBD1-F913-C233397E4E73}"/>
                </a:ext>
              </a:extLst>
            </p:cNvPr>
            <p:cNvGrpSpPr/>
            <p:nvPr/>
          </p:nvGrpSpPr>
          <p:grpSpPr>
            <a:xfrm>
              <a:off x="12388" y="-4154"/>
              <a:ext cx="11921267" cy="4167593"/>
              <a:chOff x="12388" y="-4154"/>
              <a:chExt cx="11921267" cy="4167593"/>
            </a:xfrm>
          </p:grpSpPr>
          <p:grpSp>
            <p:nvGrpSpPr>
              <p:cNvPr id="42" name="Group 41">
                <a:extLst>
                  <a:ext uri="{FF2B5EF4-FFF2-40B4-BE49-F238E27FC236}">
                    <a16:creationId xmlns:a16="http://schemas.microsoft.com/office/drawing/2014/main" id="{9BD52EFC-A34F-736C-0B20-CAFEFEC8A397}"/>
                  </a:ext>
                </a:extLst>
              </p:cNvPr>
              <p:cNvGrpSpPr/>
              <p:nvPr/>
            </p:nvGrpSpPr>
            <p:grpSpPr>
              <a:xfrm>
                <a:off x="12388" y="-4154"/>
                <a:ext cx="11921267" cy="4167593"/>
                <a:chOff x="12388" y="-4154"/>
                <a:chExt cx="11921267" cy="4167593"/>
              </a:xfrm>
            </p:grpSpPr>
            <p:pic>
              <p:nvPicPr>
                <p:cNvPr id="23" name="Picture 22">
                  <a:extLst>
                    <a:ext uri="{FF2B5EF4-FFF2-40B4-BE49-F238E27FC236}">
                      <a16:creationId xmlns:a16="http://schemas.microsoft.com/office/drawing/2014/main" id="{02D99A21-9E36-65AA-19A0-D7CECD783103}"/>
                    </a:ext>
                  </a:extLst>
                </p:cNvPr>
                <p:cNvPicPr>
                  <a:picLocks noChangeAspect="1"/>
                </p:cNvPicPr>
                <p:nvPr/>
              </p:nvPicPr>
              <p:blipFill>
                <a:blip r:embed="rId3"/>
                <a:stretch>
                  <a:fillRect/>
                </a:stretch>
              </p:blipFill>
              <p:spPr>
                <a:xfrm>
                  <a:off x="7953042" y="1"/>
                  <a:ext cx="3980613" cy="4163438"/>
                </a:xfrm>
                <a:prstGeom prst="rect">
                  <a:avLst/>
                </a:prstGeom>
              </p:spPr>
            </p:pic>
            <p:pic>
              <p:nvPicPr>
                <p:cNvPr id="25" name="Picture 24">
                  <a:extLst>
                    <a:ext uri="{FF2B5EF4-FFF2-40B4-BE49-F238E27FC236}">
                      <a16:creationId xmlns:a16="http://schemas.microsoft.com/office/drawing/2014/main" id="{BFC1095C-FB4C-2D5F-C631-57DFC0047B2F}"/>
                    </a:ext>
                  </a:extLst>
                </p:cNvPr>
                <p:cNvPicPr>
                  <a:picLocks noChangeAspect="1"/>
                </p:cNvPicPr>
                <p:nvPr/>
              </p:nvPicPr>
              <p:blipFill>
                <a:blip r:embed="rId4"/>
                <a:stretch>
                  <a:fillRect/>
                </a:stretch>
              </p:blipFill>
              <p:spPr>
                <a:xfrm>
                  <a:off x="3972429" y="-4154"/>
                  <a:ext cx="3980613" cy="4167593"/>
                </a:xfrm>
                <a:prstGeom prst="rect">
                  <a:avLst/>
                </a:prstGeom>
              </p:spPr>
            </p:pic>
            <p:pic>
              <p:nvPicPr>
                <p:cNvPr id="33" name="Picture 32">
                  <a:extLst>
                    <a:ext uri="{FF2B5EF4-FFF2-40B4-BE49-F238E27FC236}">
                      <a16:creationId xmlns:a16="http://schemas.microsoft.com/office/drawing/2014/main" id="{5B33627B-DBC0-C70E-B22D-78EBF92F8CC5}"/>
                    </a:ext>
                  </a:extLst>
                </p:cNvPr>
                <p:cNvPicPr>
                  <a:picLocks noChangeAspect="1"/>
                </p:cNvPicPr>
                <p:nvPr/>
              </p:nvPicPr>
              <p:blipFill>
                <a:blip r:embed="rId5"/>
                <a:stretch>
                  <a:fillRect/>
                </a:stretch>
              </p:blipFill>
              <p:spPr>
                <a:xfrm>
                  <a:off x="12388" y="-4154"/>
                  <a:ext cx="3960042" cy="4154324"/>
                </a:xfrm>
                <a:prstGeom prst="rect">
                  <a:avLst/>
                </a:prstGeom>
              </p:spPr>
            </p:pic>
            <p:sp>
              <p:nvSpPr>
                <p:cNvPr id="34" name="TextBox 33">
                  <a:extLst>
                    <a:ext uri="{FF2B5EF4-FFF2-40B4-BE49-F238E27FC236}">
                      <a16:creationId xmlns:a16="http://schemas.microsoft.com/office/drawing/2014/main" id="{52D1AD15-D802-D68E-3648-F1EB9E811F5D}"/>
                    </a:ext>
                  </a:extLst>
                </p:cNvPr>
                <p:cNvSpPr txBox="1"/>
                <p:nvPr/>
              </p:nvSpPr>
              <p:spPr>
                <a:xfrm>
                  <a:off x="719125" y="692375"/>
                  <a:ext cx="343922" cy="77884"/>
                </a:xfrm>
                <a:prstGeom prst="rect">
                  <a:avLst/>
                </a:prstGeom>
                <a:noFill/>
                <a:ln w="12700">
                  <a:solidFill>
                    <a:srgbClr val="FF0000"/>
                  </a:solidFill>
                </a:ln>
              </p:spPr>
              <p:txBody>
                <a:bodyPr wrap="square" rtlCol="0">
                  <a:spAutoFit/>
                </a:bodyPr>
                <a:lstStyle/>
                <a:p>
                  <a:endParaRPr lang="en-US" dirty="0"/>
                </a:p>
              </p:txBody>
            </p:sp>
            <p:sp>
              <p:nvSpPr>
                <p:cNvPr id="35" name="TextBox 34">
                  <a:extLst>
                    <a:ext uri="{FF2B5EF4-FFF2-40B4-BE49-F238E27FC236}">
                      <a16:creationId xmlns:a16="http://schemas.microsoft.com/office/drawing/2014/main" id="{8E5AB5BE-D965-D2CA-ACDB-2B3F76A36AF1}"/>
                    </a:ext>
                  </a:extLst>
                </p:cNvPr>
                <p:cNvSpPr txBox="1"/>
                <p:nvPr/>
              </p:nvSpPr>
              <p:spPr>
                <a:xfrm>
                  <a:off x="891086" y="774014"/>
                  <a:ext cx="343922" cy="77884"/>
                </a:xfrm>
                <a:prstGeom prst="rect">
                  <a:avLst/>
                </a:prstGeom>
                <a:noFill/>
                <a:ln w="12700">
                  <a:solidFill>
                    <a:srgbClr val="FF0000"/>
                  </a:solidFill>
                </a:ln>
              </p:spPr>
              <p:txBody>
                <a:bodyPr wrap="square" rtlCol="0">
                  <a:spAutoFit/>
                </a:bodyPr>
                <a:lstStyle/>
                <a:p>
                  <a:endParaRPr lang="en-US" dirty="0"/>
                </a:p>
              </p:txBody>
            </p:sp>
            <p:sp>
              <p:nvSpPr>
                <p:cNvPr id="36" name="TextBox 35">
                  <a:extLst>
                    <a:ext uri="{FF2B5EF4-FFF2-40B4-BE49-F238E27FC236}">
                      <a16:creationId xmlns:a16="http://schemas.microsoft.com/office/drawing/2014/main" id="{0A9AF341-DE50-2743-7DF2-AAA22C6C3621}"/>
                    </a:ext>
                  </a:extLst>
                </p:cNvPr>
                <p:cNvSpPr txBox="1"/>
                <p:nvPr/>
              </p:nvSpPr>
              <p:spPr>
                <a:xfrm>
                  <a:off x="993936" y="3351116"/>
                  <a:ext cx="1289811" cy="117298"/>
                </a:xfrm>
                <a:prstGeom prst="rect">
                  <a:avLst/>
                </a:prstGeom>
                <a:noFill/>
                <a:ln w="12700">
                  <a:solidFill>
                    <a:srgbClr val="FF0000"/>
                  </a:solidFill>
                </a:ln>
              </p:spPr>
              <p:txBody>
                <a:bodyPr wrap="square" rtlCol="0">
                  <a:spAutoFit/>
                </a:bodyPr>
                <a:lstStyle/>
                <a:p>
                  <a:endParaRPr lang="en-US" dirty="0"/>
                </a:p>
              </p:txBody>
            </p:sp>
            <p:sp>
              <p:nvSpPr>
                <p:cNvPr id="37" name="TextBox 36">
                  <a:extLst>
                    <a:ext uri="{FF2B5EF4-FFF2-40B4-BE49-F238E27FC236}">
                      <a16:creationId xmlns:a16="http://schemas.microsoft.com/office/drawing/2014/main" id="{65C2F84A-0C00-5F20-D032-5270BD0346B3}"/>
                    </a:ext>
                  </a:extLst>
                </p:cNvPr>
                <p:cNvSpPr txBox="1"/>
                <p:nvPr/>
              </p:nvSpPr>
              <p:spPr>
                <a:xfrm>
                  <a:off x="2358029" y="2821188"/>
                  <a:ext cx="263552" cy="97685"/>
                </a:xfrm>
                <a:prstGeom prst="rect">
                  <a:avLst/>
                </a:prstGeom>
                <a:noFill/>
                <a:ln w="12700">
                  <a:solidFill>
                    <a:srgbClr val="FF0000"/>
                  </a:solidFill>
                </a:ln>
              </p:spPr>
              <p:txBody>
                <a:bodyPr wrap="square" rtlCol="0">
                  <a:spAutoFit/>
                </a:bodyPr>
                <a:lstStyle/>
                <a:p>
                  <a:endParaRPr lang="en-US" dirty="0"/>
                </a:p>
              </p:txBody>
            </p:sp>
            <p:sp>
              <p:nvSpPr>
                <p:cNvPr id="38" name="TextBox 37">
                  <a:extLst>
                    <a:ext uri="{FF2B5EF4-FFF2-40B4-BE49-F238E27FC236}">
                      <a16:creationId xmlns:a16="http://schemas.microsoft.com/office/drawing/2014/main" id="{3CAAC010-B1B8-87EA-68DE-900E3877B57E}"/>
                    </a:ext>
                  </a:extLst>
                </p:cNvPr>
                <p:cNvSpPr txBox="1"/>
                <p:nvPr/>
              </p:nvSpPr>
              <p:spPr>
                <a:xfrm>
                  <a:off x="2553902" y="2144773"/>
                  <a:ext cx="263552" cy="97685"/>
                </a:xfrm>
                <a:prstGeom prst="rect">
                  <a:avLst/>
                </a:prstGeom>
                <a:noFill/>
                <a:ln w="12700">
                  <a:solidFill>
                    <a:srgbClr val="FF0000"/>
                  </a:solidFill>
                </a:ln>
              </p:spPr>
              <p:txBody>
                <a:bodyPr wrap="square" rtlCol="0">
                  <a:spAutoFit/>
                </a:bodyPr>
                <a:lstStyle/>
                <a:p>
                  <a:endParaRPr lang="en-US" dirty="0"/>
                </a:p>
              </p:txBody>
            </p:sp>
            <p:sp>
              <p:nvSpPr>
                <p:cNvPr id="39" name="TextBox 38">
                  <a:extLst>
                    <a:ext uri="{FF2B5EF4-FFF2-40B4-BE49-F238E27FC236}">
                      <a16:creationId xmlns:a16="http://schemas.microsoft.com/office/drawing/2014/main" id="{361E7F00-90B8-955C-C323-1309641154F6}"/>
                    </a:ext>
                  </a:extLst>
                </p:cNvPr>
                <p:cNvSpPr txBox="1"/>
                <p:nvPr/>
              </p:nvSpPr>
              <p:spPr>
                <a:xfrm>
                  <a:off x="2489804" y="700718"/>
                  <a:ext cx="501139" cy="97685"/>
                </a:xfrm>
                <a:prstGeom prst="rect">
                  <a:avLst/>
                </a:prstGeom>
                <a:noFill/>
                <a:ln w="12700">
                  <a:solidFill>
                    <a:srgbClr val="FF0000"/>
                  </a:solidFill>
                </a:ln>
              </p:spPr>
              <p:txBody>
                <a:bodyPr wrap="square" rtlCol="0">
                  <a:spAutoFit/>
                </a:bodyPr>
                <a:lstStyle/>
                <a:p>
                  <a:endParaRPr lang="en-US" dirty="0"/>
                </a:p>
              </p:txBody>
            </p:sp>
            <p:sp>
              <p:nvSpPr>
                <p:cNvPr id="40" name="TextBox 39">
                  <a:extLst>
                    <a:ext uri="{FF2B5EF4-FFF2-40B4-BE49-F238E27FC236}">
                      <a16:creationId xmlns:a16="http://schemas.microsoft.com/office/drawing/2014/main" id="{6F17C8C3-44A3-4A65-1C00-2A1597A5138F}"/>
                    </a:ext>
                  </a:extLst>
                </p:cNvPr>
                <p:cNvSpPr txBox="1"/>
                <p:nvPr/>
              </p:nvSpPr>
              <p:spPr>
                <a:xfrm>
                  <a:off x="5050239" y="851898"/>
                  <a:ext cx="501139" cy="97685"/>
                </a:xfrm>
                <a:prstGeom prst="rect">
                  <a:avLst/>
                </a:prstGeom>
                <a:noFill/>
                <a:ln w="12700">
                  <a:solidFill>
                    <a:srgbClr val="FF0000"/>
                  </a:solidFill>
                </a:ln>
              </p:spPr>
              <p:txBody>
                <a:bodyPr wrap="square" rtlCol="0">
                  <a:spAutoFit/>
                </a:bodyPr>
                <a:lstStyle/>
                <a:p>
                  <a:endParaRPr lang="en-US" dirty="0"/>
                </a:p>
              </p:txBody>
            </p:sp>
            <p:sp>
              <p:nvSpPr>
                <p:cNvPr id="41" name="TextBox 40">
                  <a:extLst>
                    <a:ext uri="{FF2B5EF4-FFF2-40B4-BE49-F238E27FC236}">
                      <a16:creationId xmlns:a16="http://schemas.microsoft.com/office/drawing/2014/main" id="{789148B5-E5D8-425A-BA41-0B5DBDE5BD16}"/>
                    </a:ext>
                  </a:extLst>
                </p:cNvPr>
                <p:cNvSpPr txBox="1"/>
                <p:nvPr/>
              </p:nvSpPr>
              <p:spPr>
                <a:xfrm>
                  <a:off x="10914262" y="1586224"/>
                  <a:ext cx="501139" cy="97685"/>
                </a:xfrm>
                <a:prstGeom prst="rect">
                  <a:avLst/>
                </a:prstGeom>
                <a:noFill/>
                <a:ln w="12700">
                  <a:solidFill>
                    <a:srgbClr val="FF0000"/>
                  </a:solidFill>
                </a:ln>
              </p:spPr>
              <p:txBody>
                <a:bodyPr wrap="square" rtlCol="0">
                  <a:spAutoFit/>
                </a:bodyPr>
                <a:lstStyle/>
                <a:p>
                  <a:endParaRPr lang="en-US" dirty="0"/>
                </a:p>
              </p:txBody>
            </p:sp>
          </p:grpSp>
          <p:sp>
            <p:nvSpPr>
              <p:cNvPr id="43" name="TextBox 42">
                <a:extLst>
                  <a:ext uri="{FF2B5EF4-FFF2-40B4-BE49-F238E27FC236}">
                    <a16:creationId xmlns:a16="http://schemas.microsoft.com/office/drawing/2014/main" id="{53D38A26-C244-387E-6FEE-18781746F8DA}"/>
                  </a:ext>
                </a:extLst>
              </p:cNvPr>
              <p:cNvSpPr txBox="1"/>
              <p:nvPr/>
            </p:nvSpPr>
            <p:spPr>
              <a:xfrm>
                <a:off x="301312" y="461472"/>
                <a:ext cx="1179547" cy="369332"/>
              </a:xfrm>
              <a:prstGeom prst="rect">
                <a:avLst/>
              </a:prstGeom>
              <a:noFill/>
            </p:spPr>
            <p:txBody>
              <a:bodyPr wrap="square" rtlCol="0">
                <a:spAutoFit/>
              </a:bodyPr>
              <a:lstStyle/>
              <a:p>
                <a:r>
                  <a:rPr lang="en-US" b="1" dirty="0"/>
                  <a:t>(1)</a:t>
                </a:r>
              </a:p>
            </p:txBody>
          </p:sp>
          <p:sp>
            <p:nvSpPr>
              <p:cNvPr id="44" name="TextBox 43">
                <a:extLst>
                  <a:ext uri="{FF2B5EF4-FFF2-40B4-BE49-F238E27FC236}">
                    <a16:creationId xmlns:a16="http://schemas.microsoft.com/office/drawing/2014/main" id="{2A40864D-043A-0DD9-3575-C6F944179CAB}"/>
                  </a:ext>
                </a:extLst>
              </p:cNvPr>
              <p:cNvSpPr txBox="1"/>
              <p:nvPr/>
            </p:nvSpPr>
            <p:spPr>
              <a:xfrm>
                <a:off x="473273" y="716074"/>
                <a:ext cx="1179547" cy="369332"/>
              </a:xfrm>
              <a:prstGeom prst="rect">
                <a:avLst/>
              </a:prstGeom>
              <a:noFill/>
            </p:spPr>
            <p:txBody>
              <a:bodyPr wrap="square" rtlCol="0">
                <a:spAutoFit/>
              </a:bodyPr>
              <a:lstStyle/>
              <a:p>
                <a:r>
                  <a:rPr lang="en-US" b="1" dirty="0"/>
                  <a:t>(2)</a:t>
                </a:r>
              </a:p>
            </p:txBody>
          </p:sp>
          <p:sp>
            <p:nvSpPr>
              <p:cNvPr id="45" name="TextBox 44">
                <a:extLst>
                  <a:ext uri="{FF2B5EF4-FFF2-40B4-BE49-F238E27FC236}">
                    <a16:creationId xmlns:a16="http://schemas.microsoft.com/office/drawing/2014/main" id="{820A5CAF-69B1-D250-C11C-14516AE624B8}"/>
                  </a:ext>
                </a:extLst>
              </p:cNvPr>
              <p:cNvSpPr txBox="1"/>
              <p:nvPr/>
            </p:nvSpPr>
            <p:spPr>
              <a:xfrm>
                <a:off x="549545" y="3225099"/>
                <a:ext cx="1179547" cy="369332"/>
              </a:xfrm>
              <a:prstGeom prst="rect">
                <a:avLst/>
              </a:prstGeom>
              <a:noFill/>
            </p:spPr>
            <p:txBody>
              <a:bodyPr wrap="square" rtlCol="0">
                <a:spAutoFit/>
              </a:bodyPr>
              <a:lstStyle/>
              <a:p>
                <a:r>
                  <a:rPr lang="en-US" b="1" dirty="0"/>
                  <a:t>(3)</a:t>
                </a:r>
              </a:p>
            </p:txBody>
          </p:sp>
          <p:sp>
            <p:nvSpPr>
              <p:cNvPr id="46" name="TextBox 45">
                <a:extLst>
                  <a:ext uri="{FF2B5EF4-FFF2-40B4-BE49-F238E27FC236}">
                    <a16:creationId xmlns:a16="http://schemas.microsoft.com/office/drawing/2014/main" id="{74EDEEF4-B563-5A51-271E-D2DBF12315D6}"/>
                  </a:ext>
                </a:extLst>
              </p:cNvPr>
              <p:cNvSpPr txBox="1"/>
              <p:nvPr/>
            </p:nvSpPr>
            <p:spPr>
              <a:xfrm>
                <a:off x="2070633" y="576079"/>
                <a:ext cx="1179547" cy="369332"/>
              </a:xfrm>
              <a:prstGeom prst="rect">
                <a:avLst/>
              </a:prstGeom>
              <a:noFill/>
            </p:spPr>
            <p:txBody>
              <a:bodyPr wrap="square" rtlCol="0">
                <a:spAutoFit/>
              </a:bodyPr>
              <a:lstStyle/>
              <a:p>
                <a:r>
                  <a:rPr lang="en-US" b="1" dirty="0"/>
                  <a:t>(4)</a:t>
                </a:r>
              </a:p>
            </p:txBody>
          </p:sp>
          <p:sp>
            <p:nvSpPr>
              <p:cNvPr id="47" name="TextBox 46">
                <a:extLst>
                  <a:ext uri="{FF2B5EF4-FFF2-40B4-BE49-F238E27FC236}">
                    <a16:creationId xmlns:a16="http://schemas.microsoft.com/office/drawing/2014/main" id="{E7BAD799-44DE-6E1F-4992-F036206D7F13}"/>
                  </a:ext>
                </a:extLst>
              </p:cNvPr>
              <p:cNvSpPr txBox="1"/>
              <p:nvPr/>
            </p:nvSpPr>
            <p:spPr>
              <a:xfrm>
                <a:off x="2150599" y="2008949"/>
                <a:ext cx="1179547" cy="369332"/>
              </a:xfrm>
              <a:prstGeom prst="rect">
                <a:avLst/>
              </a:prstGeom>
              <a:noFill/>
            </p:spPr>
            <p:txBody>
              <a:bodyPr wrap="square" rtlCol="0">
                <a:spAutoFit/>
              </a:bodyPr>
              <a:lstStyle/>
              <a:p>
                <a:r>
                  <a:rPr lang="en-US" b="1" dirty="0"/>
                  <a:t>(5)</a:t>
                </a:r>
              </a:p>
            </p:txBody>
          </p:sp>
          <p:sp>
            <p:nvSpPr>
              <p:cNvPr id="48" name="TextBox 47">
                <a:extLst>
                  <a:ext uri="{FF2B5EF4-FFF2-40B4-BE49-F238E27FC236}">
                    <a16:creationId xmlns:a16="http://schemas.microsoft.com/office/drawing/2014/main" id="{3F1851F1-5EA4-A931-28B9-A8BAFC2C8CB4}"/>
                  </a:ext>
                </a:extLst>
              </p:cNvPr>
              <p:cNvSpPr txBox="1"/>
              <p:nvPr/>
            </p:nvSpPr>
            <p:spPr>
              <a:xfrm>
                <a:off x="1964128" y="2669360"/>
                <a:ext cx="1179547" cy="369332"/>
              </a:xfrm>
              <a:prstGeom prst="rect">
                <a:avLst/>
              </a:prstGeom>
              <a:noFill/>
            </p:spPr>
            <p:txBody>
              <a:bodyPr wrap="square" rtlCol="0">
                <a:spAutoFit/>
              </a:bodyPr>
              <a:lstStyle/>
              <a:p>
                <a:r>
                  <a:rPr lang="en-US" b="1" dirty="0"/>
                  <a:t>(6)</a:t>
                </a:r>
              </a:p>
            </p:txBody>
          </p:sp>
          <p:sp>
            <p:nvSpPr>
              <p:cNvPr id="49" name="TextBox 48">
                <a:extLst>
                  <a:ext uri="{FF2B5EF4-FFF2-40B4-BE49-F238E27FC236}">
                    <a16:creationId xmlns:a16="http://schemas.microsoft.com/office/drawing/2014/main" id="{D31680DF-A9F7-2F91-C5F1-9B94AB0C14C4}"/>
                  </a:ext>
                </a:extLst>
              </p:cNvPr>
              <p:cNvSpPr txBox="1"/>
              <p:nvPr/>
            </p:nvSpPr>
            <p:spPr>
              <a:xfrm>
                <a:off x="4631118" y="700718"/>
                <a:ext cx="1179547" cy="369332"/>
              </a:xfrm>
              <a:prstGeom prst="rect">
                <a:avLst/>
              </a:prstGeom>
              <a:noFill/>
            </p:spPr>
            <p:txBody>
              <a:bodyPr wrap="square" rtlCol="0">
                <a:spAutoFit/>
              </a:bodyPr>
              <a:lstStyle/>
              <a:p>
                <a:r>
                  <a:rPr lang="en-US" b="1" dirty="0"/>
                  <a:t>(8)</a:t>
                </a:r>
              </a:p>
            </p:txBody>
          </p:sp>
          <p:sp>
            <p:nvSpPr>
              <p:cNvPr id="50" name="TextBox 49">
                <a:extLst>
                  <a:ext uri="{FF2B5EF4-FFF2-40B4-BE49-F238E27FC236}">
                    <a16:creationId xmlns:a16="http://schemas.microsoft.com/office/drawing/2014/main" id="{877553A6-73E0-CBEB-0C25-3F2399776E04}"/>
                  </a:ext>
                </a:extLst>
              </p:cNvPr>
              <p:cNvSpPr txBox="1"/>
              <p:nvPr/>
            </p:nvSpPr>
            <p:spPr>
              <a:xfrm>
                <a:off x="10473457" y="1450400"/>
                <a:ext cx="1179547" cy="369332"/>
              </a:xfrm>
              <a:prstGeom prst="rect">
                <a:avLst/>
              </a:prstGeom>
              <a:noFill/>
            </p:spPr>
            <p:txBody>
              <a:bodyPr wrap="square" rtlCol="0">
                <a:spAutoFit/>
              </a:bodyPr>
              <a:lstStyle/>
              <a:p>
                <a:r>
                  <a:rPr lang="en-US" b="1" dirty="0">
                    <a:solidFill>
                      <a:schemeClr val="bg1"/>
                    </a:solidFill>
                  </a:rPr>
                  <a:t>(9)</a:t>
                </a:r>
              </a:p>
            </p:txBody>
          </p:sp>
          <p:sp>
            <p:nvSpPr>
              <p:cNvPr id="52" name="TextBox 51">
                <a:extLst>
                  <a:ext uri="{FF2B5EF4-FFF2-40B4-BE49-F238E27FC236}">
                    <a16:creationId xmlns:a16="http://schemas.microsoft.com/office/drawing/2014/main" id="{CF2E25ED-4547-8DC3-44B2-F71E658841BF}"/>
                  </a:ext>
                </a:extLst>
              </p:cNvPr>
              <p:cNvSpPr txBox="1"/>
              <p:nvPr/>
            </p:nvSpPr>
            <p:spPr>
              <a:xfrm>
                <a:off x="1652820" y="3783062"/>
                <a:ext cx="1179547" cy="369332"/>
              </a:xfrm>
              <a:prstGeom prst="rect">
                <a:avLst/>
              </a:prstGeom>
              <a:noFill/>
            </p:spPr>
            <p:txBody>
              <a:bodyPr wrap="square" rtlCol="0">
                <a:spAutoFit/>
              </a:bodyPr>
              <a:lstStyle/>
              <a:p>
                <a:r>
                  <a:rPr lang="en-US" b="1" dirty="0"/>
                  <a:t>(7)</a:t>
                </a:r>
              </a:p>
            </p:txBody>
          </p:sp>
        </p:grpSp>
        <p:sp>
          <p:nvSpPr>
            <p:cNvPr id="54" name="TextBox 53">
              <a:extLst>
                <a:ext uri="{FF2B5EF4-FFF2-40B4-BE49-F238E27FC236}">
                  <a16:creationId xmlns:a16="http://schemas.microsoft.com/office/drawing/2014/main" id="{7A2AE0E7-3733-453C-3FD6-206835EC41EB}"/>
                </a:ext>
              </a:extLst>
            </p:cNvPr>
            <p:cNvSpPr txBox="1"/>
            <p:nvPr/>
          </p:nvSpPr>
          <p:spPr>
            <a:xfrm>
              <a:off x="2028506" y="3817837"/>
              <a:ext cx="659045" cy="266830"/>
            </a:xfrm>
            <a:prstGeom prst="rect">
              <a:avLst/>
            </a:prstGeom>
            <a:noFill/>
            <a:ln>
              <a:solidFill>
                <a:srgbClr val="FF0000"/>
              </a:solidFill>
            </a:ln>
          </p:spPr>
          <p:txBody>
            <a:bodyPr wrap="square" rtlCol="0">
              <a:spAutoFit/>
            </a:bodyPr>
            <a:lstStyle/>
            <a:p>
              <a:endParaRPr lang="en-US" dirty="0"/>
            </a:p>
          </p:txBody>
        </p:sp>
      </p:grpSp>
    </p:spTree>
    <p:extLst>
      <p:ext uri="{BB962C8B-B14F-4D97-AF65-F5344CB8AC3E}">
        <p14:creationId xmlns:p14="http://schemas.microsoft.com/office/powerpoint/2010/main" val="254301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CAEA5EC-C2EB-7481-6C67-CD127EE15F15}"/>
              </a:ext>
            </a:extLst>
          </p:cNvPr>
          <p:cNvGrpSpPr/>
          <p:nvPr/>
        </p:nvGrpSpPr>
        <p:grpSpPr>
          <a:xfrm>
            <a:off x="0" y="0"/>
            <a:ext cx="12192000" cy="3534893"/>
            <a:chOff x="0" y="0"/>
            <a:chExt cx="12192000" cy="3534893"/>
          </a:xfrm>
        </p:grpSpPr>
        <p:pic>
          <p:nvPicPr>
            <p:cNvPr id="3" name="Picture 2">
              <a:extLst>
                <a:ext uri="{FF2B5EF4-FFF2-40B4-BE49-F238E27FC236}">
                  <a16:creationId xmlns:a16="http://schemas.microsoft.com/office/drawing/2014/main" id="{E58E9AF2-B47E-CEDF-481B-4B904B93313A}"/>
                </a:ext>
              </a:extLst>
            </p:cNvPr>
            <p:cNvPicPr>
              <a:picLocks noChangeAspect="1"/>
            </p:cNvPicPr>
            <p:nvPr/>
          </p:nvPicPr>
          <p:blipFill>
            <a:blip r:embed="rId3"/>
            <a:stretch>
              <a:fillRect/>
            </a:stretch>
          </p:blipFill>
          <p:spPr>
            <a:xfrm>
              <a:off x="0" y="0"/>
              <a:ext cx="6123746" cy="3534892"/>
            </a:xfrm>
            <a:prstGeom prst="rect">
              <a:avLst/>
            </a:prstGeom>
          </p:spPr>
        </p:pic>
        <p:pic>
          <p:nvPicPr>
            <p:cNvPr id="5" name="Picture 4">
              <a:extLst>
                <a:ext uri="{FF2B5EF4-FFF2-40B4-BE49-F238E27FC236}">
                  <a16:creationId xmlns:a16="http://schemas.microsoft.com/office/drawing/2014/main" id="{46A33B21-F1E6-7CE3-7FCA-612F12D9FFF2}"/>
                </a:ext>
              </a:extLst>
            </p:cNvPr>
            <p:cNvPicPr>
              <a:picLocks noChangeAspect="1"/>
            </p:cNvPicPr>
            <p:nvPr/>
          </p:nvPicPr>
          <p:blipFill>
            <a:blip r:embed="rId4"/>
            <a:stretch>
              <a:fillRect/>
            </a:stretch>
          </p:blipFill>
          <p:spPr>
            <a:xfrm>
              <a:off x="6096000" y="1"/>
              <a:ext cx="6096000" cy="3534892"/>
            </a:xfrm>
            <a:prstGeom prst="rect">
              <a:avLst/>
            </a:prstGeom>
          </p:spPr>
        </p:pic>
        <p:sp>
          <p:nvSpPr>
            <p:cNvPr id="6" name="TextBox 5">
              <a:extLst>
                <a:ext uri="{FF2B5EF4-FFF2-40B4-BE49-F238E27FC236}">
                  <a16:creationId xmlns:a16="http://schemas.microsoft.com/office/drawing/2014/main" id="{4644849E-AC6B-56E3-B016-4EB9425B6F1D}"/>
                </a:ext>
              </a:extLst>
            </p:cNvPr>
            <p:cNvSpPr txBox="1"/>
            <p:nvPr/>
          </p:nvSpPr>
          <p:spPr>
            <a:xfrm>
              <a:off x="1097281" y="613954"/>
              <a:ext cx="2103120" cy="261257"/>
            </a:xfrm>
            <a:prstGeom prst="rect">
              <a:avLst/>
            </a:prstGeom>
            <a:noFill/>
            <a:ln>
              <a:solidFill>
                <a:srgbClr val="FF000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5EC57C3A-BA09-D7F8-E4BB-29732E9713B1}"/>
                </a:ext>
              </a:extLst>
            </p:cNvPr>
            <p:cNvSpPr txBox="1"/>
            <p:nvPr/>
          </p:nvSpPr>
          <p:spPr>
            <a:xfrm>
              <a:off x="3061253" y="1577009"/>
              <a:ext cx="1053548" cy="190437"/>
            </a:xfrm>
            <a:prstGeom prst="rect">
              <a:avLst/>
            </a:prstGeom>
            <a:noFill/>
            <a:ln>
              <a:solidFill>
                <a:srgbClr val="FF000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B669E937-8FF8-8BD0-D98D-E1D95D7DBF28}"/>
                </a:ext>
              </a:extLst>
            </p:cNvPr>
            <p:cNvSpPr txBox="1"/>
            <p:nvPr/>
          </p:nvSpPr>
          <p:spPr>
            <a:xfrm>
              <a:off x="8082616" y="1702131"/>
              <a:ext cx="1873457" cy="130629"/>
            </a:xfrm>
            <a:prstGeom prst="rect">
              <a:avLst/>
            </a:prstGeom>
            <a:noFill/>
            <a:ln>
              <a:solidFill>
                <a:srgbClr val="FF000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B4527F23-E4CC-8F06-EB9C-CEEF35AAE739}"/>
                </a:ext>
              </a:extLst>
            </p:cNvPr>
            <p:cNvSpPr txBox="1"/>
            <p:nvPr/>
          </p:nvSpPr>
          <p:spPr>
            <a:xfrm>
              <a:off x="8691596" y="2010972"/>
              <a:ext cx="524945" cy="215190"/>
            </a:xfrm>
            <a:prstGeom prst="rect">
              <a:avLst/>
            </a:prstGeom>
            <a:noFill/>
            <a:ln>
              <a:solidFill>
                <a:srgbClr val="FF00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A86E3E06-3A40-3693-D1E6-82091BA78D44}"/>
                </a:ext>
              </a:extLst>
            </p:cNvPr>
            <p:cNvSpPr txBox="1"/>
            <p:nvPr/>
          </p:nvSpPr>
          <p:spPr>
            <a:xfrm>
              <a:off x="3120541" y="2182191"/>
              <a:ext cx="571615" cy="224154"/>
            </a:xfrm>
            <a:prstGeom prst="rect">
              <a:avLst/>
            </a:prstGeom>
            <a:noFill/>
            <a:ln>
              <a:solidFill>
                <a:srgbClr val="FF000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98C86E51-CFB5-54AC-5693-339A0CF93588}"/>
                </a:ext>
              </a:extLst>
            </p:cNvPr>
            <p:cNvSpPr txBox="1"/>
            <p:nvPr/>
          </p:nvSpPr>
          <p:spPr>
            <a:xfrm>
              <a:off x="729937" y="570683"/>
              <a:ext cx="1179547" cy="369332"/>
            </a:xfrm>
            <a:prstGeom prst="rect">
              <a:avLst/>
            </a:prstGeom>
            <a:noFill/>
          </p:spPr>
          <p:txBody>
            <a:bodyPr wrap="square" rtlCol="0">
              <a:spAutoFit/>
            </a:bodyPr>
            <a:lstStyle/>
            <a:p>
              <a:r>
                <a:rPr lang="en-US" b="1" dirty="0"/>
                <a:t>(1)</a:t>
              </a:r>
            </a:p>
          </p:txBody>
        </p:sp>
        <p:sp>
          <p:nvSpPr>
            <p:cNvPr id="12" name="TextBox 11">
              <a:extLst>
                <a:ext uri="{FF2B5EF4-FFF2-40B4-BE49-F238E27FC236}">
                  <a16:creationId xmlns:a16="http://schemas.microsoft.com/office/drawing/2014/main" id="{F2D84064-7151-637D-FF10-6831747F2483}"/>
                </a:ext>
              </a:extLst>
            </p:cNvPr>
            <p:cNvSpPr txBox="1"/>
            <p:nvPr/>
          </p:nvSpPr>
          <p:spPr>
            <a:xfrm>
              <a:off x="2680526" y="1484689"/>
              <a:ext cx="1179547" cy="369332"/>
            </a:xfrm>
            <a:prstGeom prst="rect">
              <a:avLst/>
            </a:prstGeom>
            <a:noFill/>
          </p:spPr>
          <p:txBody>
            <a:bodyPr wrap="square" rtlCol="0">
              <a:spAutoFit/>
            </a:bodyPr>
            <a:lstStyle/>
            <a:p>
              <a:r>
                <a:rPr lang="en-US" b="1" dirty="0"/>
                <a:t>(2)</a:t>
              </a:r>
            </a:p>
          </p:txBody>
        </p:sp>
        <p:sp>
          <p:nvSpPr>
            <p:cNvPr id="13" name="TextBox 12">
              <a:extLst>
                <a:ext uri="{FF2B5EF4-FFF2-40B4-BE49-F238E27FC236}">
                  <a16:creationId xmlns:a16="http://schemas.microsoft.com/office/drawing/2014/main" id="{B6DEAABC-66AF-542F-DEDB-CCF6E26D9434}"/>
                </a:ext>
              </a:extLst>
            </p:cNvPr>
            <p:cNvSpPr txBox="1"/>
            <p:nvPr/>
          </p:nvSpPr>
          <p:spPr>
            <a:xfrm>
              <a:off x="2680526" y="2122649"/>
              <a:ext cx="704337" cy="369332"/>
            </a:xfrm>
            <a:prstGeom prst="rect">
              <a:avLst/>
            </a:prstGeom>
            <a:noFill/>
          </p:spPr>
          <p:txBody>
            <a:bodyPr wrap="square" rtlCol="0">
              <a:spAutoFit/>
            </a:bodyPr>
            <a:lstStyle/>
            <a:p>
              <a:r>
                <a:rPr lang="en-US" b="1" dirty="0"/>
                <a:t>(3)</a:t>
              </a:r>
            </a:p>
          </p:txBody>
        </p:sp>
        <p:sp>
          <p:nvSpPr>
            <p:cNvPr id="14" name="TextBox 13">
              <a:extLst>
                <a:ext uri="{FF2B5EF4-FFF2-40B4-BE49-F238E27FC236}">
                  <a16:creationId xmlns:a16="http://schemas.microsoft.com/office/drawing/2014/main" id="{D7E0E63D-3C88-2448-7F5A-C9BF0B9A93E2}"/>
                </a:ext>
              </a:extLst>
            </p:cNvPr>
            <p:cNvSpPr txBox="1"/>
            <p:nvPr/>
          </p:nvSpPr>
          <p:spPr>
            <a:xfrm>
              <a:off x="7711543" y="1575920"/>
              <a:ext cx="1179547" cy="369332"/>
            </a:xfrm>
            <a:prstGeom prst="rect">
              <a:avLst/>
            </a:prstGeom>
            <a:noFill/>
          </p:spPr>
          <p:txBody>
            <a:bodyPr wrap="square" rtlCol="0">
              <a:spAutoFit/>
            </a:bodyPr>
            <a:lstStyle/>
            <a:p>
              <a:r>
                <a:rPr lang="en-US" b="1" dirty="0"/>
                <a:t>(4)</a:t>
              </a:r>
            </a:p>
          </p:txBody>
        </p:sp>
        <p:sp>
          <p:nvSpPr>
            <p:cNvPr id="15" name="TextBox 14">
              <a:extLst>
                <a:ext uri="{FF2B5EF4-FFF2-40B4-BE49-F238E27FC236}">
                  <a16:creationId xmlns:a16="http://schemas.microsoft.com/office/drawing/2014/main" id="{97C661D5-4D69-DE90-599A-01C9490B759F}"/>
                </a:ext>
              </a:extLst>
            </p:cNvPr>
            <p:cNvSpPr txBox="1"/>
            <p:nvPr/>
          </p:nvSpPr>
          <p:spPr>
            <a:xfrm>
              <a:off x="8301317" y="1937983"/>
              <a:ext cx="589774" cy="369332"/>
            </a:xfrm>
            <a:prstGeom prst="rect">
              <a:avLst/>
            </a:prstGeom>
            <a:noFill/>
          </p:spPr>
          <p:txBody>
            <a:bodyPr wrap="square" rtlCol="0">
              <a:spAutoFit/>
            </a:bodyPr>
            <a:lstStyle/>
            <a:p>
              <a:r>
                <a:rPr lang="en-US" b="1" dirty="0"/>
                <a:t>(5)</a:t>
              </a:r>
            </a:p>
          </p:txBody>
        </p:sp>
      </p:grpSp>
    </p:spTree>
    <p:extLst>
      <p:ext uri="{BB962C8B-B14F-4D97-AF65-F5344CB8AC3E}">
        <p14:creationId xmlns:p14="http://schemas.microsoft.com/office/powerpoint/2010/main" val="407564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575941-6EA5-006A-0B58-2BF89FD5C7E6}"/>
              </a:ext>
            </a:extLst>
          </p:cNvPr>
          <p:cNvPicPr>
            <a:picLocks noChangeAspect="1"/>
          </p:cNvPicPr>
          <p:nvPr/>
        </p:nvPicPr>
        <p:blipFill>
          <a:blip r:embed="rId3"/>
          <a:stretch>
            <a:fillRect/>
          </a:stretch>
        </p:blipFill>
        <p:spPr>
          <a:xfrm>
            <a:off x="210332" y="141587"/>
            <a:ext cx="11676868" cy="6146362"/>
          </a:xfrm>
          <a:prstGeom prst="rect">
            <a:avLst/>
          </a:prstGeom>
        </p:spPr>
      </p:pic>
    </p:spTree>
    <p:extLst>
      <p:ext uri="{BB962C8B-B14F-4D97-AF65-F5344CB8AC3E}">
        <p14:creationId xmlns:p14="http://schemas.microsoft.com/office/powerpoint/2010/main" val="1789912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0DCF434B76F049A2CEA75E6A4FC781" ma:contentTypeVersion="4" ma:contentTypeDescription="Create a new document." ma:contentTypeScope="" ma:versionID="b68533a0c7837fac31e926291f5e54ce">
  <xsd:schema xmlns:xsd="http://www.w3.org/2001/XMLSchema" xmlns:xs="http://www.w3.org/2001/XMLSchema" xmlns:p="http://schemas.microsoft.com/office/2006/metadata/properties" xmlns:ns2="7678f3af-366b-4b7e-a00f-a701c5cd67ce" targetNamespace="http://schemas.microsoft.com/office/2006/metadata/properties" ma:root="true" ma:fieldsID="cd354c2ea28e86207406ae7730d28c82" ns2:_="">
    <xsd:import namespace="7678f3af-366b-4b7e-a00f-a701c5cd67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78f3af-366b-4b7e-a00f-a701c5cd67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678f3af-366b-4b7e-a00f-a701c5cd67ce" xsi:nil="true"/>
  </documentManagement>
</p:properties>
</file>

<file path=customXml/itemProps1.xml><?xml version="1.0" encoding="utf-8"?>
<ds:datastoreItem xmlns:ds="http://schemas.openxmlformats.org/officeDocument/2006/customXml" ds:itemID="{58625839-B1B4-405B-8B7A-DF0E4FFDEB13}"/>
</file>

<file path=customXml/itemProps2.xml><?xml version="1.0" encoding="utf-8"?>
<ds:datastoreItem xmlns:ds="http://schemas.openxmlformats.org/officeDocument/2006/customXml" ds:itemID="{740F4C58-BA07-4595-ACD8-5F21BCA6F439}"/>
</file>

<file path=customXml/itemProps3.xml><?xml version="1.0" encoding="utf-8"?>
<ds:datastoreItem xmlns:ds="http://schemas.openxmlformats.org/officeDocument/2006/customXml" ds:itemID="{2AAA1991-5018-43FC-AACF-203168797B6E}"/>
</file>

<file path=docProps/app.xml><?xml version="1.0" encoding="utf-8"?>
<Properties xmlns="http://schemas.openxmlformats.org/officeDocument/2006/extended-properties" xmlns:vt="http://schemas.openxmlformats.org/officeDocument/2006/docPropsVTypes">
  <TotalTime>181</TotalTime>
  <Words>1107</Words>
  <Application>Microsoft Office PowerPoint</Application>
  <PresentationFormat>Widescreen</PresentationFormat>
  <Paragraphs>97</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IDV Tutorial</vt:lpstr>
      <vt:lpstr>Introduction to IDV</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O'Rourke</dc:creator>
  <cp:lastModifiedBy>Mackenzie O'Rourke</cp:lastModifiedBy>
  <cp:revision>1</cp:revision>
  <dcterms:created xsi:type="dcterms:W3CDTF">2023-03-16T00:26:02Z</dcterms:created>
  <dcterms:modified xsi:type="dcterms:W3CDTF">2023-03-16T03:27:28Z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0x0101003B0DCF434B76F049A2CEA75E6A4FC781</vt:lpwstr>
  </property>
  <property fmtid="{D5CDD505-2E9C-101B-9397-08002B2CF9AE}" pid="3" name="Order">
    <vt:r8>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